
<file path=[Content_Types].xml><?xml version="1.0" encoding="utf-8"?>
<Types xmlns="http://schemas.openxmlformats.org/package/2006/content-types">
  <Default Extension="png" ContentType="image/png"/>
  <Default Extension="bmp" ContentType="image/bmp"/>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44"/>
  </p:notesMasterIdLst>
  <p:sldIdLst>
    <p:sldId id="304" r:id="rId4"/>
    <p:sldId id="349" r:id="rId5"/>
    <p:sldId id="358" r:id="rId6"/>
    <p:sldId id="319" r:id="rId7"/>
    <p:sldId id="325" r:id="rId8"/>
    <p:sldId id="318" r:id="rId9"/>
    <p:sldId id="317" r:id="rId10"/>
    <p:sldId id="359" r:id="rId11"/>
    <p:sldId id="321" r:id="rId12"/>
    <p:sldId id="360" r:id="rId13"/>
    <p:sldId id="361" r:id="rId14"/>
    <p:sldId id="362" r:id="rId15"/>
    <p:sldId id="383" r:id="rId16"/>
    <p:sldId id="384" r:id="rId17"/>
    <p:sldId id="385" r:id="rId18"/>
    <p:sldId id="386"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7" r:id="rId39"/>
    <p:sldId id="388" r:id="rId40"/>
    <p:sldId id="382" r:id="rId41"/>
    <p:sldId id="343" r:id="rId42"/>
    <p:sldId id="332" r:id="rId43"/>
  </p:sldIdLst>
  <p:sldSz cx="12192000" cy="6858000"/>
  <p:notesSz cx="7099300" cy="10234613"/>
  <p:defaultTextStyle>
    <a:defPPr>
      <a:defRPr lang="en-GB"/>
    </a:defPPr>
    <a:lvl1pPr algn="l" defTabSz="449263" rtl="0" fontAlgn="base">
      <a:spcBef>
        <a:spcPct val="0"/>
      </a:spcBef>
      <a:spcAft>
        <a:spcPct val="0"/>
      </a:spcAft>
      <a:defRPr sz="2400" kern="1200">
        <a:solidFill>
          <a:schemeClr val="bg1"/>
        </a:solidFill>
        <a:latin typeface="DIN"/>
        <a:ea typeface="MS Gothic" pitchFamily="49" charset="-128"/>
        <a:cs typeface="+mn-cs"/>
      </a:defRPr>
    </a:lvl1pPr>
    <a:lvl2pPr marL="457200" algn="l" defTabSz="449263" rtl="0" fontAlgn="base">
      <a:spcBef>
        <a:spcPct val="0"/>
      </a:spcBef>
      <a:spcAft>
        <a:spcPct val="0"/>
      </a:spcAft>
      <a:defRPr sz="2400" kern="1200">
        <a:solidFill>
          <a:schemeClr val="bg1"/>
        </a:solidFill>
        <a:latin typeface="DIN"/>
        <a:ea typeface="MS Gothic" pitchFamily="49" charset="-128"/>
        <a:cs typeface="+mn-cs"/>
      </a:defRPr>
    </a:lvl2pPr>
    <a:lvl3pPr marL="914400" algn="l" defTabSz="449263" rtl="0" fontAlgn="base">
      <a:spcBef>
        <a:spcPct val="0"/>
      </a:spcBef>
      <a:spcAft>
        <a:spcPct val="0"/>
      </a:spcAft>
      <a:defRPr sz="2400" kern="1200">
        <a:solidFill>
          <a:schemeClr val="bg1"/>
        </a:solidFill>
        <a:latin typeface="DIN"/>
        <a:ea typeface="MS Gothic" pitchFamily="49" charset="-128"/>
        <a:cs typeface="+mn-cs"/>
      </a:defRPr>
    </a:lvl3pPr>
    <a:lvl4pPr marL="1371600" algn="l" defTabSz="449263" rtl="0" fontAlgn="base">
      <a:spcBef>
        <a:spcPct val="0"/>
      </a:spcBef>
      <a:spcAft>
        <a:spcPct val="0"/>
      </a:spcAft>
      <a:defRPr sz="2400" kern="1200">
        <a:solidFill>
          <a:schemeClr val="bg1"/>
        </a:solidFill>
        <a:latin typeface="DIN"/>
        <a:ea typeface="MS Gothic" pitchFamily="49" charset="-128"/>
        <a:cs typeface="+mn-cs"/>
      </a:defRPr>
    </a:lvl4pPr>
    <a:lvl5pPr marL="1828800" algn="l" defTabSz="449263" rtl="0" fontAlgn="base">
      <a:spcBef>
        <a:spcPct val="0"/>
      </a:spcBef>
      <a:spcAft>
        <a:spcPct val="0"/>
      </a:spcAft>
      <a:defRPr sz="2400" kern="1200">
        <a:solidFill>
          <a:schemeClr val="bg1"/>
        </a:solidFill>
        <a:latin typeface="DIN"/>
        <a:ea typeface="MS Gothic" pitchFamily="49" charset="-128"/>
        <a:cs typeface="+mn-cs"/>
      </a:defRPr>
    </a:lvl5pPr>
    <a:lvl6pPr marL="2286000" algn="l" defTabSz="914400" rtl="0" eaLnBrk="1" latinLnBrk="0" hangingPunct="1">
      <a:defRPr sz="2400" kern="1200">
        <a:solidFill>
          <a:schemeClr val="bg1"/>
        </a:solidFill>
        <a:latin typeface="DIN"/>
        <a:ea typeface="MS Gothic" pitchFamily="49" charset="-128"/>
        <a:cs typeface="+mn-cs"/>
      </a:defRPr>
    </a:lvl6pPr>
    <a:lvl7pPr marL="2743200" algn="l" defTabSz="914400" rtl="0" eaLnBrk="1" latinLnBrk="0" hangingPunct="1">
      <a:defRPr sz="2400" kern="1200">
        <a:solidFill>
          <a:schemeClr val="bg1"/>
        </a:solidFill>
        <a:latin typeface="DIN"/>
        <a:ea typeface="MS Gothic" pitchFamily="49" charset="-128"/>
        <a:cs typeface="+mn-cs"/>
      </a:defRPr>
    </a:lvl7pPr>
    <a:lvl8pPr marL="3200400" algn="l" defTabSz="914400" rtl="0" eaLnBrk="1" latinLnBrk="0" hangingPunct="1">
      <a:defRPr sz="2400" kern="1200">
        <a:solidFill>
          <a:schemeClr val="bg1"/>
        </a:solidFill>
        <a:latin typeface="DIN"/>
        <a:ea typeface="MS Gothic" pitchFamily="49" charset="-128"/>
        <a:cs typeface="+mn-cs"/>
      </a:defRPr>
    </a:lvl8pPr>
    <a:lvl9pPr marL="3657600" algn="l" defTabSz="914400" rtl="0" eaLnBrk="1" latinLnBrk="0" hangingPunct="1">
      <a:defRPr sz="2400" kern="1200">
        <a:solidFill>
          <a:schemeClr val="bg1"/>
        </a:solidFill>
        <a:latin typeface="DIN"/>
        <a:ea typeface="MS Gothic" pitchFamily="49"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69">
          <p15:clr>
            <a:srgbClr val="A4A3A4"/>
          </p15:clr>
        </p15:guide>
        <p15:guide id="2" pos="22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68" autoAdjust="0"/>
  </p:normalViewPr>
  <p:slideViewPr>
    <p:cSldViewPr>
      <p:cViewPr varScale="1">
        <p:scale>
          <a:sx n="103" d="100"/>
          <a:sy n="103" d="100"/>
        </p:scale>
        <p:origin x="72" y="10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4853" y="106"/>
      </p:cViewPr>
      <p:guideLst>
        <p:guide orient="horz" pos="2969"/>
        <p:guide pos="225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8C0503-939F-48EA-BB9A-60ACFB525A9D}" type="doc">
      <dgm:prSet loTypeId="urn:microsoft.com/office/officeart/2005/8/layout/venn1" loCatId="relationship" qsTypeId="urn:microsoft.com/office/officeart/2005/8/quickstyle/3d3" qsCatId="3D" csTypeId="urn:microsoft.com/office/officeart/2005/8/colors/accent1_2" csCatId="accent1" phldr="1"/>
      <dgm:spPr/>
    </dgm:pt>
    <dgm:pt modelId="{A07AEEE4-0E73-4FBB-A40A-3939573E52B6}">
      <dgm:prSet phldrT="[Tekst]" phldr="1" custT="1"/>
      <dgm:spPr>
        <a:solidFill>
          <a:srgbClr val="00B0F0">
            <a:alpha val="50000"/>
          </a:srgbClr>
        </a:solidFill>
      </dgm:spPr>
      <dgm:t>
        <a:bodyPr/>
        <a:lstStyle/>
        <a:p>
          <a:endParaRPr lang="nb-NO" sz="1000" dirty="0"/>
        </a:p>
      </dgm:t>
    </dgm:pt>
    <dgm:pt modelId="{BAA2F16A-2474-460C-99DB-14D067EFC1FD}" type="sibTrans" cxnId="{799163B4-D433-488E-9129-3A2182A018AA}">
      <dgm:prSet/>
      <dgm:spPr/>
      <dgm:t>
        <a:bodyPr/>
        <a:lstStyle/>
        <a:p>
          <a:endParaRPr lang="nb-NO"/>
        </a:p>
      </dgm:t>
    </dgm:pt>
    <dgm:pt modelId="{ECCEA8FB-7F82-4F26-9C05-8614AF1FF04C}" type="parTrans" cxnId="{799163B4-D433-488E-9129-3A2182A018AA}">
      <dgm:prSet/>
      <dgm:spPr/>
      <dgm:t>
        <a:bodyPr/>
        <a:lstStyle/>
        <a:p>
          <a:endParaRPr lang="nb-NO"/>
        </a:p>
      </dgm:t>
    </dgm:pt>
    <dgm:pt modelId="{0C87D3DF-CC61-4445-8A42-4D17C608DA4E}">
      <dgm:prSet phldrT="[Tekst]" custT="1"/>
      <dgm:spPr>
        <a:solidFill>
          <a:srgbClr val="00B0F0"/>
        </a:solidFill>
      </dgm:spPr>
      <dgm:t>
        <a:bodyPr/>
        <a:lstStyle/>
        <a:p>
          <a:endParaRPr lang="nb-NO" sz="800" dirty="0"/>
        </a:p>
        <a:p>
          <a:endParaRPr lang="nb-NO" sz="800" dirty="0"/>
        </a:p>
        <a:p>
          <a:endParaRPr lang="nb-NO" sz="800" dirty="0"/>
        </a:p>
        <a:p>
          <a:endParaRPr lang="nb-NO" sz="800" dirty="0"/>
        </a:p>
        <a:p>
          <a:endParaRPr lang="nb-NO" sz="800" dirty="0"/>
        </a:p>
        <a:p>
          <a:endParaRPr lang="nb-NO" sz="800" dirty="0"/>
        </a:p>
      </dgm:t>
    </dgm:pt>
    <dgm:pt modelId="{1BEA3472-E76A-409F-B70E-A6D95B50FE56}" type="sibTrans" cxnId="{EEFD527F-63AD-4A04-9397-93A6C1D71EA5}">
      <dgm:prSet/>
      <dgm:spPr/>
      <dgm:t>
        <a:bodyPr/>
        <a:lstStyle/>
        <a:p>
          <a:endParaRPr lang="nb-NO"/>
        </a:p>
      </dgm:t>
    </dgm:pt>
    <dgm:pt modelId="{F09907E4-7136-429E-AD69-BD5DD4B00440}" type="parTrans" cxnId="{EEFD527F-63AD-4A04-9397-93A6C1D71EA5}">
      <dgm:prSet/>
      <dgm:spPr/>
      <dgm:t>
        <a:bodyPr/>
        <a:lstStyle/>
        <a:p>
          <a:endParaRPr lang="nb-NO"/>
        </a:p>
      </dgm:t>
    </dgm:pt>
    <dgm:pt modelId="{EE45FFDF-12AB-402F-B18A-C79E5A722733}" type="pres">
      <dgm:prSet presAssocID="{C18C0503-939F-48EA-BB9A-60ACFB525A9D}" presName="compositeShape" presStyleCnt="0">
        <dgm:presLayoutVars>
          <dgm:chMax val="7"/>
          <dgm:dir/>
          <dgm:resizeHandles val="exact"/>
        </dgm:presLayoutVars>
      </dgm:prSet>
      <dgm:spPr/>
    </dgm:pt>
    <dgm:pt modelId="{2E888C26-3112-4F2D-B3EE-6F6CF77A5474}" type="pres">
      <dgm:prSet presAssocID="{A07AEEE4-0E73-4FBB-A40A-3939573E52B6}" presName="circ1" presStyleLbl="vennNode1" presStyleIdx="0" presStyleCnt="2" custScaleX="71521" custScaleY="71838" custLinFactNeighborX="-7475" custLinFactNeighborY="-1047"/>
      <dgm:spPr/>
      <dgm:t>
        <a:bodyPr/>
        <a:lstStyle/>
        <a:p>
          <a:endParaRPr lang="nb-NO"/>
        </a:p>
      </dgm:t>
    </dgm:pt>
    <dgm:pt modelId="{1D452F15-E250-43D9-BF47-3CA95E2AEDC5}" type="pres">
      <dgm:prSet presAssocID="{A07AEEE4-0E73-4FBB-A40A-3939573E52B6}" presName="circ1Tx" presStyleLbl="revTx" presStyleIdx="0" presStyleCnt="0">
        <dgm:presLayoutVars>
          <dgm:chMax val="0"/>
          <dgm:chPref val="0"/>
          <dgm:bulletEnabled val="1"/>
        </dgm:presLayoutVars>
      </dgm:prSet>
      <dgm:spPr/>
      <dgm:t>
        <a:bodyPr/>
        <a:lstStyle/>
        <a:p>
          <a:endParaRPr lang="nb-NO"/>
        </a:p>
      </dgm:t>
    </dgm:pt>
    <dgm:pt modelId="{67EA9682-C002-4C1E-9466-E2FA77813246}" type="pres">
      <dgm:prSet presAssocID="{0C87D3DF-CC61-4445-8A42-4D17C608DA4E}" presName="circ2" presStyleLbl="vennNode1" presStyleIdx="1" presStyleCnt="2" custScaleX="76777" custScaleY="71838" custLinFactNeighborX="-17565" custLinFactNeighborY="-1047"/>
      <dgm:spPr/>
      <dgm:t>
        <a:bodyPr/>
        <a:lstStyle/>
        <a:p>
          <a:endParaRPr lang="nb-NO"/>
        </a:p>
      </dgm:t>
    </dgm:pt>
    <dgm:pt modelId="{501A8BC8-8C51-4FCB-B94E-5E49BBAC779E}" type="pres">
      <dgm:prSet presAssocID="{0C87D3DF-CC61-4445-8A42-4D17C608DA4E}" presName="circ2Tx" presStyleLbl="revTx" presStyleIdx="0" presStyleCnt="0">
        <dgm:presLayoutVars>
          <dgm:chMax val="0"/>
          <dgm:chPref val="0"/>
          <dgm:bulletEnabled val="1"/>
        </dgm:presLayoutVars>
      </dgm:prSet>
      <dgm:spPr/>
      <dgm:t>
        <a:bodyPr/>
        <a:lstStyle/>
        <a:p>
          <a:endParaRPr lang="nb-NO"/>
        </a:p>
      </dgm:t>
    </dgm:pt>
  </dgm:ptLst>
  <dgm:cxnLst>
    <dgm:cxn modelId="{799163B4-D433-488E-9129-3A2182A018AA}" srcId="{C18C0503-939F-48EA-BB9A-60ACFB525A9D}" destId="{A07AEEE4-0E73-4FBB-A40A-3939573E52B6}" srcOrd="0" destOrd="0" parTransId="{ECCEA8FB-7F82-4F26-9C05-8614AF1FF04C}" sibTransId="{BAA2F16A-2474-460C-99DB-14D067EFC1FD}"/>
    <dgm:cxn modelId="{0707C19F-0A81-454E-BE13-53C6B722F483}" type="presOf" srcId="{A07AEEE4-0E73-4FBB-A40A-3939573E52B6}" destId="{1D452F15-E250-43D9-BF47-3CA95E2AEDC5}" srcOrd="1" destOrd="0" presId="urn:microsoft.com/office/officeart/2005/8/layout/venn1"/>
    <dgm:cxn modelId="{C12B92FA-223D-473F-8F7B-44522149CEBD}" type="presOf" srcId="{A07AEEE4-0E73-4FBB-A40A-3939573E52B6}" destId="{2E888C26-3112-4F2D-B3EE-6F6CF77A5474}" srcOrd="0" destOrd="0" presId="urn:microsoft.com/office/officeart/2005/8/layout/venn1"/>
    <dgm:cxn modelId="{2D22A727-B8BF-444D-A34D-7F20FF2E654E}" type="presOf" srcId="{0C87D3DF-CC61-4445-8A42-4D17C608DA4E}" destId="{67EA9682-C002-4C1E-9466-E2FA77813246}" srcOrd="0" destOrd="0" presId="urn:microsoft.com/office/officeart/2005/8/layout/venn1"/>
    <dgm:cxn modelId="{EEFD527F-63AD-4A04-9397-93A6C1D71EA5}" srcId="{C18C0503-939F-48EA-BB9A-60ACFB525A9D}" destId="{0C87D3DF-CC61-4445-8A42-4D17C608DA4E}" srcOrd="1" destOrd="0" parTransId="{F09907E4-7136-429E-AD69-BD5DD4B00440}" sibTransId="{1BEA3472-E76A-409F-B70E-A6D95B50FE56}"/>
    <dgm:cxn modelId="{6136DDD0-5BF0-496E-B205-293FAE0D3C45}" type="presOf" srcId="{0C87D3DF-CC61-4445-8A42-4D17C608DA4E}" destId="{501A8BC8-8C51-4FCB-B94E-5E49BBAC779E}" srcOrd="1" destOrd="0" presId="urn:microsoft.com/office/officeart/2005/8/layout/venn1"/>
    <dgm:cxn modelId="{49D331D9-1124-4367-91CC-FA6221208F07}" type="presOf" srcId="{C18C0503-939F-48EA-BB9A-60ACFB525A9D}" destId="{EE45FFDF-12AB-402F-B18A-C79E5A722733}" srcOrd="0" destOrd="0" presId="urn:microsoft.com/office/officeart/2005/8/layout/venn1"/>
    <dgm:cxn modelId="{4C4D7AB8-A719-418F-9527-1B2850E3AACC}" type="presParOf" srcId="{EE45FFDF-12AB-402F-B18A-C79E5A722733}" destId="{2E888C26-3112-4F2D-B3EE-6F6CF77A5474}" srcOrd="0" destOrd="0" presId="urn:microsoft.com/office/officeart/2005/8/layout/venn1"/>
    <dgm:cxn modelId="{5D746C67-6BE7-4413-8F45-694E4A7F4483}" type="presParOf" srcId="{EE45FFDF-12AB-402F-B18A-C79E5A722733}" destId="{1D452F15-E250-43D9-BF47-3CA95E2AEDC5}" srcOrd="1" destOrd="0" presId="urn:microsoft.com/office/officeart/2005/8/layout/venn1"/>
    <dgm:cxn modelId="{030607FF-6310-4CC6-A1D7-6AA7F7B8610F}" type="presParOf" srcId="{EE45FFDF-12AB-402F-B18A-C79E5A722733}" destId="{67EA9682-C002-4C1E-9466-E2FA77813246}" srcOrd="2" destOrd="0" presId="urn:microsoft.com/office/officeart/2005/8/layout/venn1"/>
    <dgm:cxn modelId="{24530FAF-ACA3-4DC7-B4E9-0B3F39C59A5E}" type="presParOf" srcId="{EE45FFDF-12AB-402F-B18A-C79E5A722733}" destId="{501A8BC8-8C51-4FCB-B94E-5E49BBAC779E}"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1EEF4-1B0C-4845-BF25-0F31941594F1}" type="doc">
      <dgm:prSet loTypeId="urn:microsoft.com/office/officeart/2005/8/layout/hierarchy1" loCatId="hierarchy" qsTypeId="urn:microsoft.com/office/officeart/2005/8/quickstyle/3d4" qsCatId="3D" csTypeId="urn:microsoft.com/office/officeart/2005/8/colors/accent2_2" csCatId="accent2" phldr="1"/>
      <dgm:spPr/>
      <dgm:t>
        <a:bodyPr/>
        <a:lstStyle/>
        <a:p>
          <a:endParaRPr lang="nb-NO"/>
        </a:p>
      </dgm:t>
    </dgm:pt>
    <dgm:pt modelId="{946AC7EE-435E-4025-91C7-66FB70E9DC2D}">
      <dgm:prSet phldrT="[Text]" custT="1"/>
      <dgm:spPr/>
      <dgm:t>
        <a:bodyPr/>
        <a:lstStyle/>
        <a:p>
          <a:r>
            <a:rPr lang="nb-NO" sz="1100" b="1" dirty="0" err="1" smtClean="0"/>
            <a:t>Managing</a:t>
          </a:r>
          <a:r>
            <a:rPr lang="nb-NO" sz="1100" b="1" dirty="0" smtClean="0"/>
            <a:t> </a:t>
          </a:r>
          <a:r>
            <a:rPr lang="nb-NO" sz="1100" b="1" dirty="0" err="1" smtClean="0"/>
            <a:t>Director</a:t>
          </a:r>
          <a:endParaRPr lang="nb-NO" sz="1100" b="1" dirty="0" smtClean="0"/>
        </a:p>
        <a:p>
          <a:r>
            <a:rPr lang="nb-NO" sz="1100" b="1" dirty="0" smtClean="0"/>
            <a:t>Atle Damm</a:t>
          </a:r>
          <a:endParaRPr lang="nb-NO" sz="1100" b="1" dirty="0"/>
        </a:p>
      </dgm:t>
    </dgm:pt>
    <dgm:pt modelId="{57DC7028-700F-4A2D-9B69-0459879D680D}" type="parTrans" cxnId="{168F66FB-F96D-4B1B-8864-CF7B1D7ED054}">
      <dgm:prSet/>
      <dgm:spPr/>
      <dgm:t>
        <a:bodyPr/>
        <a:lstStyle/>
        <a:p>
          <a:endParaRPr lang="nb-NO"/>
        </a:p>
      </dgm:t>
    </dgm:pt>
    <dgm:pt modelId="{C54DB7FD-AC5E-412D-A7EC-A2E7AC8B413F}" type="sibTrans" cxnId="{168F66FB-F96D-4B1B-8864-CF7B1D7ED054}">
      <dgm:prSet/>
      <dgm:spPr/>
      <dgm:t>
        <a:bodyPr/>
        <a:lstStyle/>
        <a:p>
          <a:endParaRPr lang="nb-NO"/>
        </a:p>
      </dgm:t>
    </dgm:pt>
    <dgm:pt modelId="{51F107B6-D31A-46E1-B796-A17BB04CCC0D}" type="asst">
      <dgm:prSet phldrT="[Text]" custT="1"/>
      <dgm:spPr/>
      <dgm:t>
        <a:bodyPr/>
        <a:lstStyle/>
        <a:p>
          <a:r>
            <a:rPr lang="nb-NO" sz="1100" b="1" dirty="0" err="1" smtClean="0"/>
            <a:t>Quality</a:t>
          </a:r>
          <a:r>
            <a:rPr lang="nb-NO" sz="1100" b="1" dirty="0" smtClean="0"/>
            <a:t> Manager (Onninen </a:t>
          </a:r>
          <a:r>
            <a:rPr lang="nb-NO" sz="1100" b="1" dirty="0"/>
            <a:t>AS</a:t>
          </a:r>
          <a:r>
            <a:rPr lang="nb-NO" sz="1100" b="1" dirty="0" smtClean="0"/>
            <a:t>)</a:t>
          </a:r>
        </a:p>
        <a:p>
          <a:r>
            <a:rPr lang="nb-NO" sz="1100" b="1" dirty="0" err="1" smtClean="0"/>
            <a:t>Giert</a:t>
          </a:r>
          <a:r>
            <a:rPr lang="nb-NO" sz="1100" b="1" dirty="0" smtClean="0"/>
            <a:t> Flock</a:t>
          </a:r>
          <a:endParaRPr lang="nb-NO" sz="1100" b="1" dirty="0"/>
        </a:p>
      </dgm:t>
    </dgm:pt>
    <dgm:pt modelId="{322A21C9-55B4-47EC-A319-799AF2484447}" type="parTrans" cxnId="{4E0D6141-D4EA-4B56-9B90-A411CE094C66}">
      <dgm:prSet>
        <dgm:style>
          <a:lnRef idx="1">
            <a:schemeClr val="accent5"/>
          </a:lnRef>
          <a:fillRef idx="0">
            <a:schemeClr val="accent5"/>
          </a:fillRef>
          <a:effectRef idx="0">
            <a:schemeClr val="accent5"/>
          </a:effectRef>
          <a:fontRef idx="minor">
            <a:schemeClr val="tx1"/>
          </a:fontRef>
        </dgm:style>
      </dgm:prSet>
      <dgm:spPr>
        <a:ln>
          <a:solidFill>
            <a:schemeClr val="accent4"/>
          </a:solidFill>
          <a:prstDash val="sysDash"/>
        </a:ln>
      </dgm:spPr>
      <dgm:t>
        <a:bodyPr/>
        <a:lstStyle/>
        <a:p>
          <a:endParaRPr lang="nb-NO"/>
        </a:p>
      </dgm:t>
    </dgm:pt>
    <dgm:pt modelId="{B920F0F6-DBF1-41D1-B1B9-060720FFD076}" type="sibTrans" cxnId="{4E0D6141-D4EA-4B56-9B90-A411CE094C66}">
      <dgm:prSet/>
      <dgm:spPr/>
      <dgm:t>
        <a:bodyPr/>
        <a:lstStyle/>
        <a:p>
          <a:endParaRPr lang="nb-NO"/>
        </a:p>
      </dgm:t>
    </dgm:pt>
    <dgm:pt modelId="{8A8F3D54-7604-414E-AAE0-CC1EB29BBF48}">
      <dgm:prSet phldrT="[Text]" custT="1"/>
      <dgm:spPr/>
      <dgm:t>
        <a:bodyPr/>
        <a:lstStyle/>
        <a:p>
          <a:r>
            <a:rPr lang="nb-NO" sz="1000" b="1" dirty="0" smtClean="0"/>
            <a:t>Finance/ Back-</a:t>
          </a:r>
          <a:r>
            <a:rPr lang="nb-NO" sz="1000" b="1" dirty="0" err="1" smtClean="0"/>
            <a:t>office</a:t>
          </a:r>
          <a:endParaRPr lang="nb-NO" sz="1000" b="1" dirty="0" smtClean="0"/>
        </a:p>
        <a:p>
          <a:r>
            <a:rPr lang="nb-NO" sz="1000" b="1" dirty="0" smtClean="0"/>
            <a:t>Anne M. Sæle</a:t>
          </a:r>
        </a:p>
        <a:p>
          <a:r>
            <a:rPr lang="nb-NO" sz="1000" b="1" dirty="0" smtClean="0"/>
            <a:t>Nanni Moe</a:t>
          </a:r>
        </a:p>
        <a:p>
          <a:endParaRPr lang="nb-NO" sz="1000" b="1" dirty="0"/>
        </a:p>
      </dgm:t>
    </dgm:pt>
    <dgm:pt modelId="{FD26BF77-9A45-4231-BC5E-DAE589E10BA3}" type="parTrans" cxnId="{9D4193AC-E04F-4C50-9158-AD65FDFB8063}">
      <dgm:prSet/>
      <dgm:spPr/>
      <dgm:t>
        <a:bodyPr/>
        <a:lstStyle/>
        <a:p>
          <a:endParaRPr lang="nb-NO"/>
        </a:p>
      </dgm:t>
    </dgm:pt>
    <dgm:pt modelId="{61A49164-8FEF-4751-8EA1-1A75F7FE4F89}" type="sibTrans" cxnId="{9D4193AC-E04F-4C50-9158-AD65FDFB8063}">
      <dgm:prSet/>
      <dgm:spPr/>
      <dgm:t>
        <a:bodyPr/>
        <a:lstStyle/>
        <a:p>
          <a:endParaRPr lang="nb-NO"/>
        </a:p>
      </dgm:t>
    </dgm:pt>
    <dgm:pt modelId="{5AE5A32C-5AAE-4D5D-9D9C-CF5CA3EF602B}">
      <dgm:prSet custT="1"/>
      <dgm:spPr/>
      <dgm:t>
        <a:bodyPr/>
        <a:lstStyle/>
        <a:p>
          <a:r>
            <a:rPr lang="nb-NO" sz="2400" b="1" dirty="0" smtClean="0"/>
            <a:t>Board</a:t>
          </a:r>
          <a:endParaRPr lang="nb-NO" sz="2400" b="1" dirty="0"/>
        </a:p>
      </dgm:t>
    </dgm:pt>
    <dgm:pt modelId="{2C0F5584-20BB-4D8F-A734-AA11E9469582}" type="parTrans" cxnId="{60ACEB38-EDB7-43F9-9083-B6B29064D2C1}">
      <dgm:prSet/>
      <dgm:spPr/>
      <dgm:t>
        <a:bodyPr/>
        <a:lstStyle/>
        <a:p>
          <a:endParaRPr lang="nb-NO"/>
        </a:p>
      </dgm:t>
    </dgm:pt>
    <dgm:pt modelId="{7208CFB3-EF13-4538-9046-8F1C42B26709}" type="sibTrans" cxnId="{60ACEB38-EDB7-43F9-9083-B6B29064D2C1}">
      <dgm:prSet/>
      <dgm:spPr/>
      <dgm:t>
        <a:bodyPr/>
        <a:lstStyle/>
        <a:p>
          <a:endParaRPr lang="nb-NO"/>
        </a:p>
      </dgm:t>
    </dgm:pt>
    <dgm:pt modelId="{24F4F028-2825-4ACE-96C3-55F6D05C6DF2}">
      <dgm:prSet custT="1"/>
      <dgm:spPr/>
      <dgm:t>
        <a:bodyPr/>
        <a:lstStyle/>
        <a:p>
          <a:r>
            <a:rPr lang="nb-NO" sz="1050" b="1" dirty="0" err="1" smtClean="0"/>
            <a:t>Teamleader</a:t>
          </a:r>
          <a:r>
            <a:rPr lang="nb-NO" sz="1050" b="1" dirty="0" smtClean="0"/>
            <a:t> Sale</a:t>
          </a:r>
        </a:p>
        <a:p>
          <a:r>
            <a:rPr lang="nb-NO" sz="1050" b="1" dirty="0" smtClean="0"/>
            <a:t>Ove Lyngved</a:t>
          </a:r>
          <a:endParaRPr lang="nb-NO" sz="1050" b="1" dirty="0"/>
        </a:p>
      </dgm:t>
    </dgm:pt>
    <dgm:pt modelId="{F7E43A91-78F1-41F1-8B41-C865AA77DF27}" type="parTrans" cxnId="{DC9B0DA1-324A-48D8-AE80-2E0E7EC2AA47}">
      <dgm:prSet/>
      <dgm:spPr/>
      <dgm:t>
        <a:bodyPr/>
        <a:lstStyle/>
        <a:p>
          <a:endParaRPr lang="nb-NO"/>
        </a:p>
      </dgm:t>
    </dgm:pt>
    <dgm:pt modelId="{5B919CD7-9113-4107-B62F-16E88ABD4F9E}" type="sibTrans" cxnId="{DC9B0DA1-324A-48D8-AE80-2E0E7EC2AA47}">
      <dgm:prSet/>
      <dgm:spPr/>
      <dgm:t>
        <a:bodyPr/>
        <a:lstStyle/>
        <a:p>
          <a:endParaRPr lang="nb-NO"/>
        </a:p>
      </dgm:t>
    </dgm:pt>
    <dgm:pt modelId="{02129AF1-F4BE-4304-88C3-7C0D713E1139}">
      <dgm:prSet custT="1"/>
      <dgm:spPr/>
      <dgm:t>
        <a:bodyPr/>
        <a:lstStyle/>
        <a:p>
          <a:r>
            <a:rPr lang="nb-NO" sz="1100" b="1" u="none" dirty="0" smtClean="0"/>
            <a:t>Sale</a:t>
          </a:r>
          <a:endParaRPr lang="nb-NO" sz="1050" b="1" u="none" dirty="0" smtClean="0"/>
        </a:p>
        <a:p>
          <a:r>
            <a:rPr lang="nb-NO" sz="1050" b="1" dirty="0" smtClean="0"/>
            <a:t>Gerd K. Sæle</a:t>
          </a:r>
        </a:p>
        <a:p>
          <a:r>
            <a:rPr lang="nb-NO" sz="1050" b="1" dirty="0" smtClean="0"/>
            <a:t>Kjell Fjeldstad</a:t>
          </a:r>
        </a:p>
        <a:p>
          <a:r>
            <a:rPr lang="nb-NO" sz="1050" b="1" dirty="0" smtClean="0"/>
            <a:t>Mone </a:t>
          </a:r>
          <a:r>
            <a:rPr lang="nb-NO" sz="1050" b="1" dirty="0" err="1" smtClean="0"/>
            <a:t>Myrvedt</a:t>
          </a:r>
          <a:endParaRPr lang="nb-NO" sz="1050" b="1" dirty="0" smtClean="0"/>
        </a:p>
        <a:p>
          <a:r>
            <a:rPr lang="nb-NO" sz="1050" b="1" dirty="0" smtClean="0"/>
            <a:t>Thomas Nilsen</a:t>
          </a:r>
        </a:p>
        <a:p>
          <a:r>
            <a:rPr lang="nb-NO" sz="1050" b="1" dirty="0" smtClean="0"/>
            <a:t>Bernt Fjeldstad</a:t>
          </a:r>
        </a:p>
        <a:p>
          <a:r>
            <a:rPr lang="nb-NO" sz="1050" b="1" dirty="0" smtClean="0"/>
            <a:t>Roy Skorpen</a:t>
          </a:r>
          <a:endParaRPr lang="nb-NO" sz="1050" b="1" dirty="0"/>
        </a:p>
      </dgm:t>
    </dgm:pt>
    <dgm:pt modelId="{924FAA36-8059-465E-9825-98E45984C2EF}" type="parTrans" cxnId="{01848074-AC5B-4B65-AA80-DE33D8347C87}">
      <dgm:prSet/>
      <dgm:spPr/>
      <dgm:t>
        <a:bodyPr/>
        <a:lstStyle/>
        <a:p>
          <a:endParaRPr lang="nb-NO"/>
        </a:p>
      </dgm:t>
    </dgm:pt>
    <dgm:pt modelId="{FC50B86D-9761-40F8-8977-959707C05597}" type="sibTrans" cxnId="{01848074-AC5B-4B65-AA80-DE33D8347C87}">
      <dgm:prSet/>
      <dgm:spPr/>
      <dgm:t>
        <a:bodyPr/>
        <a:lstStyle/>
        <a:p>
          <a:endParaRPr lang="nb-NO"/>
        </a:p>
      </dgm:t>
    </dgm:pt>
    <dgm:pt modelId="{66131CB3-867B-4929-BBA8-7B7222036876}">
      <dgm:prSet custT="1"/>
      <dgm:spPr/>
      <dgm:t>
        <a:bodyPr/>
        <a:lstStyle/>
        <a:p>
          <a:r>
            <a:rPr lang="nb-NO" sz="1050" b="1" dirty="0" smtClean="0"/>
            <a:t>Warehouse/ </a:t>
          </a:r>
          <a:r>
            <a:rPr lang="nb-NO" sz="1050" b="1" dirty="0" err="1" smtClean="0"/>
            <a:t>Purchasing</a:t>
          </a:r>
          <a:r>
            <a:rPr lang="nb-NO" sz="1050" b="1" dirty="0" smtClean="0"/>
            <a:t>/ </a:t>
          </a:r>
          <a:r>
            <a:rPr lang="nb-NO" sz="1050" b="1" dirty="0" err="1" smtClean="0"/>
            <a:t>Logistic</a:t>
          </a:r>
          <a:endParaRPr lang="nb-NO" sz="1050" b="1" dirty="0" smtClean="0"/>
        </a:p>
        <a:p>
          <a:r>
            <a:rPr lang="nb-NO" sz="1050" b="1" dirty="0" smtClean="0"/>
            <a:t>Gunnar Johnsen</a:t>
          </a:r>
        </a:p>
        <a:p>
          <a:r>
            <a:rPr lang="nb-NO" sz="1050" b="1" dirty="0" smtClean="0"/>
            <a:t>Thomas Tverberg</a:t>
          </a:r>
          <a:endParaRPr lang="nb-NO" sz="1050" b="1" dirty="0"/>
        </a:p>
      </dgm:t>
    </dgm:pt>
    <dgm:pt modelId="{BDBDF4E7-118E-4685-8108-C3EC65E14510}" type="parTrans" cxnId="{2458F813-08EB-467F-BD66-B424E70C1F9A}">
      <dgm:prSet/>
      <dgm:spPr/>
      <dgm:t>
        <a:bodyPr/>
        <a:lstStyle/>
        <a:p>
          <a:endParaRPr lang="nb-NO"/>
        </a:p>
      </dgm:t>
    </dgm:pt>
    <dgm:pt modelId="{C3A1C9D6-A3F8-40C1-8BC0-4686499DA376}" type="sibTrans" cxnId="{2458F813-08EB-467F-BD66-B424E70C1F9A}">
      <dgm:prSet/>
      <dgm:spPr/>
      <dgm:t>
        <a:bodyPr/>
        <a:lstStyle/>
        <a:p>
          <a:endParaRPr lang="nb-NO"/>
        </a:p>
      </dgm:t>
    </dgm:pt>
    <dgm:pt modelId="{D3584AC2-DEF5-4F7A-A7F2-C0F6D8B5798D}" type="pres">
      <dgm:prSet presAssocID="{6BD1EEF4-1B0C-4845-BF25-0F31941594F1}" presName="hierChild1" presStyleCnt="0">
        <dgm:presLayoutVars>
          <dgm:chPref val="1"/>
          <dgm:dir/>
          <dgm:animOne val="branch"/>
          <dgm:animLvl val="lvl"/>
          <dgm:resizeHandles/>
        </dgm:presLayoutVars>
      </dgm:prSet>
      <dgm:spPr/>
      <dgm:t>
        <a:bodyPr/>
        <a:lstStyle/>
        <a:p>
          <a:endParaRPr lang="nb-NO"/>
        </a:p>
      </dgm:t>
    </dgm:pt>
    <dgm:pt modelId="{6B3BEEB7-63C3-4AE1-A158-DB2C62E31BF0}" type="pres">
      <dgm:prSet presAssocID="{5AE5A32C-5AAE-4D5D-9D9C-CF5CA3EF602B}" presName="hierRoot1" presStyleCnt="0"/>
      <dgm:spPr/>
      <dgm:t>
        <a:bodyPr/>
        <a:lstStyle/>
        <a:p>
          <a:endParaRPr lang="nb-NO"/>
        </a:p>
      </dgm:t>
    </dgm:pt>
    <dgm:pt modelId="{303C077C-E5C4-4A0A-8DAB-A3296AD13DED}" type="pres">
      <dgm:prSet presAssocID="{5AE5A32C-5AAE-4D5D-9D9C-CF5CA3EF602B}" presName="composite" presStyleCnt="0"/>
      <dgm:spPr/>
      <dgm:t>
        <a:bodyPr/>
        <a:lstStyle/>
        <a:p>
          <a:endParaRPr lang="nb-NO"/>
        </a:p>
      </dgm:t>
    </dgm:pt>
    <dgm:pt modelId="{72564E52-5CD4-4CD8-B0AD-97A25F5156AD}" type="pres">
      <dgm:prSet presAssocID="{5AE5A32C-5AAE-4D5D-9D9C-CF5CA3EF602B}" presName="background" presStyleLbl="node0" presStyleIdx="0" presStyleCnt="1"/>
      <dgm:spPr/>
      <dgm:t>
        <a:bodyPr/>
        <a:lstStyle/>
        <a:p>
          <a:endParaRPr lang="nb-NO"/>
        </a:p>
      </dgm:t>
    </dgm:pt>
    <dgm:pt modelId="{15573BF2-806A-4378-9B17-A79FC6E18930}" type="pres">
      <dgm:prSet presAssocID="{5AE5A32C-5AAE-4D5D-9D9C-CF5CA3EF602B}" presName="text" presStyleLbl="fgAcc0" presStyleIdx="0" presStyleCnt="1">
        <dgm:presLayoutVars>
          <dgm:chPref val="3"/>
        </dgm:presLayoutVars>
      </dgm:prSet>
      <dgm:spPr/>
      <dgm:t>
        <a:bodyPr/>
        <a:lstStyle/>
        <a:p>
          <a:endParaRPr lang="nb-NO"/>
        </a:p>
      </dgm:t>
    </dgm:pt>
    <dgm:pt modelId="{56B52C8A-018C-4DC7-B403-9392FE260146}" type="pres">
      <dgm:prSet presAssocID="{5AE5A32C-5AAE-4D5D-9D9C-CF5CA3EF602B}" presName="hierChild2" presStyleCnt="0"/>
      <dgm:spPr/>
      <dgm:t>
        <a:bodyPr/>
        <a:lstStyle/>
        <a:p>
          <a:endParaRPr lang="nb-NO"/>
        </a:p>
      </dgm:t>
    </dgm:pt>
    <dgm:pt modelId="{914FAF4F-06D1-4EDD-A81D-7FE69217B255}" type="pres">
      <dgm:prSet presAssocID="{57DC7028-700F-4A2D-9B69-0459879D680D}" presName="Name10" presStyleLbl="parChTrans1D2" presStyleIdx="0" presStyleCnt="1"/>
      <dgm:spPr/>
      <dgm:t>
        <a:bodyPr/>
        <a:lstStyle/>
        <a:p>
          <a:endParaRPr lang="nb-NO"/>
        </a:p>
      </dgm:t>
    </dgm:pt>
    <dgm:pt modelId="{3C9CBC0D-D6F4-4820-B489-3DBBE5AC65A8}" type="pres">
      <dgm:prSet presAssocID="{946AC7EE-435E-4025-91C7-66FB70E9DC2D}" presName="hierRoot2" presStyleCnt="0"/>
      <dgm:spPr/>
      <dgm:t>
        <a:bodyPr/>
        <a:lstStyle/>
        <a:p>
          <a:endParaRPr lang="nb-NO"/>
        </a:p>
      </dgm:t>
    </dgm:pt>
    <dgm:pt modelId="{E70CBEBE-E787-4F17-9E80-2A3C9ACE07B6}" type="pres">
      <dgm:prSet presAssocID="{946AC7EE-435E-4025-91C7-66FB70E9DC2D}" presName="composite2" presStyleCnt="0"/>
      <dgm:spPr/>
      <dgm:t>
        <a:bodyPr/>
        <a:lstStyle/>
        <a:p>
          <a:endParaRPr lang="nb-NO"/>
        </a:p>
      </dgm:t>
    </dgm:pt>
    <dgm:pt modelId="{C84BA1CF-B3F7-487F-A454-9325165A1E34}" type="pres">
      <dgm:prSet presAssocID="{946AC7EE-435E-4025-91C7-66FB70E9DC2D}" presName="background2" presStyleLbl="node2" presStyleIdx="0" presStyleCnt="1"/>
      <dgm:spPr/>
      <dgm:t>
        <a:bodyPr/>
        <a:lstStyle/>
        <a:p>
          <a:endParaRPr lang="nb-NO"/>
        </a:p>
      </dgm:t>
    </dgm:pt>
    <dgm:pt modelId="{B6F04D98-65D1-4EEF-B8D4-E6B77B8E49DF}" type="pres">
      <dgm:prSet presAssocID="{946AC7EE-435E-4025-91C7-66FB70E9DC2D}" presName="text2" presStyleLbl="fgAcc2" presStyleIdx="0" presStyleCnt="1">
        <dgm:presLayoutVars>
          <dgm:chPref val="3"/>
        </dgm:presLayoutVars>
      </dgm:prSet>
      <dgm:spPr/>
      <dgm:t>
        <a:bodyPr/>
        <a:lstStyle/>
        <a:p>
          <a:endParaRPr lang="nb-NO"/>
        </a:p>
      </dgm:t>
    </dgm:pt>
    <dgm:pt modelId="{A90E6A22-AB3E-42AB-B76C-51917F9CBD4B}" type="pres">
      <dgm:prSet presAssocID="{946AC7EE-435E-4025-91C7-66FB70E9DC2D}" presName="hierChild3" presStyleCnt="0"/>
      <dgm:spPr/>
      <dgm:t>
        <a:bodyPr/>
        <a:lstStyle/>
        <a:p>
          <a:endParaRPr lang="nb-NO"/>
        </a:p>
      </dgm:t>
    </dgm:pt>
    <dgm:pt modelId="{A637F355-D7A3-4C94-8B25-80C79AF81131}" type="pres">
      <dgm:prSet presAssocID="{322A21C9-55B4-47EC-A319-799AF2484447}" presName="Name17" presStyleLbl="parChTrans1D3" presStyleIdx="0" presStyleCnt="4"/>
      <dgm:spPr/>
      <dgm:t>
        <a:bodyPr/>
        <a:lstStyle/>
        <a:p>
          <a:endParaRPr lang="nb-NO"/>
        </a:p>
      </dgm:t>
    </dgm:pt>
    <dgm:pt modelId="{05562148-62A2-4E4D-9265-F9EA8B127B28}" type="pres">
      <dgm:prSet presAssocID="{51F107B6-D31A-46E1-B796-A17BB04CCC0D}" presName="hierRoot3" presStyleCnt="0"/>
      <dgm:spPr/>
      <dgm:t>
        <a:bodyPr/>
        <a:lstStyle/>
        <a:p>
          <a:endParaRPr lang="nb-NO"/>
        </a:p>
      </dgm:t>
    </dgm:pt>
    <dgm:pt modelId="{E57280C7-4158-426E-9C28-BE2E028EC6A3}" type="pres">
      <dgm:prSet presAssocID="{51F107B6-D31A-46E1-B796-A17BB04CCC0D}" presName="composite3" presStyleCnt="0"/>
      <dgm:spPr/>
      <dgm:t>
        <a:bodyPr/>
        <a:lstStyle/>
        <a:p>
          <a:endParaRPr lang="nb-NO"/>
        </a:p>
      </dgm:t>
    </dgm:pt>
    <dgm:pt modelId="{72FA9FDF-C18C-40A6-BD5F-84159AA17BAD}" type="pres">
      <dgm:prSet presAssocID="{51F107B6-D31A-46E1-B796-A17BB04CCC0D}" presName="background3" presStyleLbl="asst2" presStyleIdx="0" presStyleCnt="1"/>
      <dgm:spPr/>
      <dgm:t>
        <a:bodyPr/>
        <a:lstStyle/>
        <a:p>
          <a:endParaRPr lang="nb-NO"/>
        </a:p>
      </dgm:t>
    </dgm:pt>
    <dgm:pt modelId="{798F58B1-08DA-49AF-90EC-543D8DF68591}" type="pres">
      <dgm:prSet presAssocID="{51F107B6-D31A-46E1-B796-A17BB04CCC0D}" presName="text3" presStyleLbl="fgAcc3" presStyleIdx="0" presStyleCnt="4" custScaleX="110549">
        <dgm:presLayoutVars>
          <dgm:chPref val="3"/>
        </dgm:presLayoutVars>
      </dgm:prSet>
      <dgm:spPr/>
      <dgm:t>
        <a:bodyPr/>
        <a:lstStyle/>
        <a:p>
          <a:endParaRPr lang="nb-NO"/>
        </a:p>
      </dgm:t>
    </dgm:pt>
    <dgm:pt modelId="{DE9ED043-1CD8-43BD-AEA1-665FE223D073}" type="pres">
      <dgm:prSet presAssocID="{51F107B6-D31A-46E1-B796-A17BB04CCC0D}" presName="hierChild4" presStyleCnt="0"/>
      <dgm:spPr/>
      <dgm:t>
        <a:bodyPr/>
        <a:lstStyle/>
        <a:p>
          <a:endParaRPr lang="nb-NO"/>
        </a:p>
      </dgm:t>
    </dgm:pt>
    <dgm:pt modelId="{B0290BF4-2F22-447B-AC6D-70D959091F84}" type="pres">
      <dgm:prSet presAssocID="{FD26BF77-9A45-4231-BC5E-DAE589E10BA3}" presName="Name17" presStyleLbl="parChTrans1D3" presStyleIdx="1" presStyleCnt="4"/>
      <dgm:spPr/>
      <dgm:t>
        <a:bodyPr/>
        <a:lstStyle/>
        <a:p>
          <a:endParaRPr lang="nb-NO"/>
        </a:p>
      </dgm:t>
    </dgm:pt>
    <dgm:pt modelId="{047FF6A7-A1BC-4068-AC88-D4A061B837D2}" type="pres">
      <dgm:prSet presAssocID="{8A8F3D54-7604-414E-AAE0-CC1EB29BBF48}" presName="hierRoot3" presStyleCnt="0"/>
      <dgm:spPr/>
      <dgm:t>
        <a:bodyPr/>
        <a:lstStyle/>
        <a:p>
          <a:endParaRPr lang="nb-NO"/>
        </a:p>
      </dgm:t>
    </dgm:pt>
    <dgm:pt modelId="{4F881B65-18B3-49F8-B24D-A60FD339C31A}" type="pres">
      <dgm:prSet presAssocID="{8A8F3D54-7604-414E-AAE0-CC1EB29BBF48}" presName="composite3" presStyleCnt="0"/>
      <dgm:spPr/>
      <dgm:t>
        <a:bodyPr/>
        <a:lstStyle/>
        <a:p>
          <a:endParaRPr lang="nb-NO"/>
        </a:p>
      </dgm:t>
    </dgm:pt>
    <dgm:pt modelId="{9ADC9CC3-83ED-4787-82BC-16542CE7A999}" type="pres">
      <dgm:prSet presAssocID="{8A8F3D54-7604-414E-AAE0-CC1EB29BBF48}" presName="background3" presStyleLbl="node3" presStyleIdx="0" presStyleCnt="3"/>
      <dgm:spPr/>
      <dgm:t>
        <a:bodyPr/>
        <a:lstStyle/>
        <a:p>
          <a:endParaRPr lang="nb-NO"/>
        </a:p>
      </dgm:t>
    </dgm:pt>
    <dgm:pt modelId="{0E0BBBB1-67AF-433F-AC34-232665FE8FAC}" type="pres">
      <dgm:prSet presAssocID="{8A8F3D54-7604-414E-AAE0-CC1EB29BBF48}" presName="text3" presStyleLbl="fgAcc3" presStyleIdx="1" presStyleCnt="4" custScaleX="122559" custScaleY="101098">
        <dgm:presLayoutVars>
          <dgm:chPref val="3"/>
        </dgm:presLayoutVars>
      </dgm:prSet>
      <dgm:spPr/>
      <dgm:t>
        <a:bodyPr/>
        <a:lstStyle/>
        <a:p>
          <a:endParaRPr lang="nb-NO"/>
        </a:p>
      </dgm:t>
    </dgm:pt>
    <dgm:pt modelId="{39AA73FF-C606-4817-9BF6-2182ED9AAE83}" type="pres">
      <dgm:prSet presAssocID="{8A8F3D54-7604-414E-AAE0-CC1EB29BBF48}" presName="hierChild4" presStyleCnt="0"/>
      <dgm:spPr/>
      <dgm:t>
        <a:bodyPr/>
        <a:lstStyle/>
        <a:p>
          <a:endParaRPr lang="nb-NO"/>
        </a:p>
      </dgm:t>
    </dgm:pt>
    <dgm:pt modelId="{552F997F-D7C4-4058-9A0E-EA4141DE0653}" type="pres">
      <dgm:prSet presAssocID="{BDBDF4E7-118E-4685-8108-C3EC65E14510}" presName="Name17" presStyleLbl="parChTrans1D3" presStyleIdx="2" presStyleCnt="4"/>
      <dgm:spPr/>
      <dgm:t>
        <a:bodyPr/>
        <a:lstStyle/>
        <a:p>
          <a:endParaRPr lang="nb-NO"/>
        </a:p>
      </dgm:t>
    </dgm:pt>
    <dgm:pt modelId="{11E5B3E4-6BE7-4B3F-A0A8-6710FA2E90A1}" type="pres">
      <dgm:prSet presAssocID="{66131CB3-867B-4929-BBA8-7B7222036876}" presName="hierRoot3" presStyleCnt="0"/>
      <dgm:spPr/>
      <dgm:t>
        <a:bodyPr/>
        <a:lstStyle/>
        <a:p>
          <a:endParaRPr lang="nb-NO"/>
        </a:p>
      </dgm:t>
    </dgm:pt>
    <dgm:pt modelId="{66DE71DC-2B9A-44C3-9C8F-57AA40BE6186}" type="pres">
      <dgm:prSet presAssocID="{66131CB3-867B-4929-BBA8-7B7222036876}" presName="composite3" presStyleCnt="0"/>
      <dgm:spPr/>
      <dgm:t>
        <a:bodyPr/>
        <a:lstStyle/>
        <a:p>
          <a:endParaRPr lang="nb-NO"/>
        </a:p>
      </dgm:t>
    </dgm:pt>
    <dgm:pt modelId="{C35F4F09-45B8-4166-A24E-19ECC35D2781}" type="pres">
      <dgm:prSet presAssocID="{66131CB3-867B-4929-BBA8-7B7222036876}" presName="background3" presStyleLbl="node3" presStyleIdx="1" presStyleCnt="3"/>
      <dgm:spPr/>
      <dgm:t>
        <a:bodyPr/>
        <a:lstStyle/>
        <a:p>
          <a:endParaRPr lang="nb-NO"/>
        </a:p>
      </dgm:t>
    </dgm:pt>
    <dgm:pt modelId="{F421BA97-1EB1-4FAA-9F97-3EE352738B09}" type="pres">
      <dgm:prSet presAssocID="{66131CB3-867B-4929-BBA8-7B7222036876}" presName="text3" presStyleLbl="fgAcc3" presStyleIdx="2" presStyleCnt="4" custScaleX="118436">
        <dgm:presLayoutVars>
          <dgm:chPref val="3"/>
        </dgm:presLayoutVars>
      </dgm:prSet>
      <dgm:spPr/>
      <dgm:t>
        <a:bodyPr/>
        <a:lstStyle/>
        <a:p>
          <a:endParaRPr lang="nb-NO"/>
        </a:p>
      </dgm:t>
    </dgm:pt>
    <dgm:pt modelId="{6085602A-0699-4C5E-B065-DF1A4C970528}" type="pres">
      <dgm:prSet presAssocID="{66131CB3-867B-4929-BBA8-7B7222036876}" presName="hierChild4" presStyleCnt="0"/>
      <dgm:spPr/>
      <dgm:t>
        <a:bodyPr/>
        <a:lstStyle/>
        <a:p>
          <a:endParaRPr lang="nb-NO"/>
        </a:p>
      </dgm:t>
    </dgm:pt>
    <dgm:pt modelId="{BE054A6C-D1A8-4C27-9AEA-12C8F30FBEC5}" type="pres">
      <dgm:prSet presAssocID="{F7E43A91-78F1-41F1-8B41-C865AA77DF27}" presName="Name17" presStyleLbl="parChTrans1D3" presStyleIdx="3" presStyleCnt="4"/>
      <dgm:spPr/>
      <dgm:t>
        <a:bodyPr/>
        <a:lstStyle/>
        <a:p>
          <a:endParaRPr lang="nb-NO"/>
        </a:p>
      </dgm:t>
    </dgm:pt>
    <dgm:pt modelId="{64F6D7FF-480A-4C65-882B-B40A9E5A9CF8}" type="pres">
      <dgm:prSet presAssocID="{24F4F028-2825-4ACE-96C3-55F6D05C6DF2}" presName="hierRoot3" presStyleCnt="0"/>
      <dgm:spPr/>
      <dgm:t>
        <a:bodyPr/>
        <a:lstStyle/>
        <a:p>
          <a:endParaRPr lang="nb-NO"/>
        </a:p>
      </dgm:t>
    </dgm:pt>
    <dgm:pt modelId="{8F8B6D71-4E0F-42D4-A05C-2C5D047799FA}" type="pres">
      <dgm:prSet presAssocID="{24F4F028-2825-4ACE-96C3-55F6D05C6DF2}" presName="composite3" presStyleCnt="0"/>
      <dgm:spPr/>
      <dgm:t>
        <a:bodyPr/>
        <a:lstStyle/>
        <a:p>
          <a:endParaRPr lang="nb-NO"/>
        </a:p>
      </dgm:t>
    </dgm:pt>
    <dgm:pt modelId="{8179FB82-2CF2-419A-AD4E-FD3F34647FF7}" type="pres">
      <dgm:prSet presAssocID="{24F4F028-2825-4ACE-96C3-55F6D05C6DF2}" presName="background3" presStyleLbl="node3" presStyleIdx="2" presStyleCnt="3"/>
      <dgm:spPr/>
      <dgm:t>
        <a:bodyPr/>
        <a:lstStyle/>
        <a:p>
          <a:endParaRPr lang="nb-NO"/>
        </a:p>
      </dgm:t>
    </dgm:pt>
    <dgm:pt modelId="{8E592BBD-224B-47A8-B43F-1E7E550DB319}" type="pres">
      <dgm:prSet presAssocID="{24F4F028-2825-4ACE-96C3-55F6D05C6DF2}" presName="text3" presStyleLbl="fgAcc3" presStyleIdx="3" presStyleCnt="4" custScaleX="112374">
        <dgm:presLayoutVars>
          <dgm:chPref val="3"/>
        </dgm:presLayoutVars>
      </dgm:prSet>
      <dgm:spPr/>
      <dgm:t>
        <a:bodyPr/>
        <a:lstStyle/>
        <a:p>
          <a:endParaRPr lang="nb-NO"/>
        </a:p>
      </dgm:t>
    </dgm:pt>
    <dgm:pt modelId="{13DC376C-2417-425E-9447-A89441F73136}" type="pres">
      <dgm:prSet presAssocID="{24F4F028-2825-4ACE-96C3-55F6D05C6DF2}" presName="hierChild4" presStyleCnt="0"/>
      <dgm:spPr/>
      <dgm:t>
        <a:bodyPr/>
        <a:lstStyle/>
        <a:p>
          <a:endParaRPr lang="nb-NO"/>
        </a:p>
      </dgm:t>
    </dgm:pt>
    <dgm:pt modelId="{C7D398F9-F54D-423D-8690-3026676A4CB2}" type="pres">
      <dgm:prSet presAssocID="{924FAA36-8059-465E-9825-98E45984C2EF}" presName="Name23" presStyleLbl="parChTrans1D4" presStyleIdx="0" presStyleCnt="1"/>
      <dgm:spPr/>
      <dgm:t>
        <a:bodyPr/>
        <a:lstStyle/>
        <a:p>
          <a:endParaRPr lang="nb-NO"/>
        </a:p>
      </dgm:t>
    </dgm:pt>
    <dgm:pt modelId="{5A95C229-0753-4283-91A7-E4D98C586B61}" type="pres">
      <dgm:prSet presAssocID="{02129AF1-F4BE-4304-88C3-7C0D713E1139}" presName="hierRoot4" presStyleCnt="0"/>
      <dgm:spPr/>
      <dgm:t>
        <a:bodyPr/>
        <a:lstStyle/>
        <a:p>
          <a:endParaRPr lang="nb-NO"/>
        </a:p>
      </dgm:t>
    </dgm:pt>
    <dgm:pt modelId="{1CFA9858-B8FF-43FD-841D-5AE4E4AA07C8}" type="pres">
      <dgm:prSet presAssocID="{02129AF1-F4BE-4304-88C3-7C0D713E1139}" presName="composite4" presStyleCnt="0"/>
      <dgm:spPr/>
      <dgm:t>
        <a:bodyPr/>
        <a:lstStyle/>
        <a:p>
          <a:endParaRPr lang="nb-NO"/>
        </a:p>
      </dgm:t>
    </dgm:pt>
    <dgm:pt modelId="{18816D55-EFC8-4E24-A91D-B68C47BC52DC}" type="pres">
      <dgm:prSet presAssocID="{02129AF1-F4BE-4304-88C3-7C0D713E1139}" presName="background4" presStyleLbl="node4" presStyleIdx="0" presStyleCnt="1"/>
      <dgm:spPr/>
      <dgm:t>
        <a:bodyPr/>
        <a:lstStyle/>
        <a:p>
          <a:endParaRPr lang="nb-NO"/>
        </a:p>
      </dgm:t>
    </dgm:pt>
    <dgm:pt modelId="{FC3EC6CD-3799-4A44-919E-9A1A7F84B47C}" type="pres">
      <dgm:prSet presAssocID="{02129AF1-F4BE-4304-88C3-7C0D713E1139}" presName="text4" presStyleLbl="fgAcc4" presStyleIdx="0" presStyleCnt="1" custScaleX="113499" custScaleY="186997">
        <dgm:presLayoutVars>
          <dgm:chPref val="3"/>
        </dgm:presLayoutVars>
      </dgm:prSet>
      <dgm:spPr/>
      <dgm:t>
        <a:bodyPr/>
        <a:lstStyle/>
        <a:p>
          <a:endParaRPr lang="nb-NO"/>
        </a:p>
      </dgm:t>
    </dgm:pt>
    <dgm:pt modelId="{D2836BB2-D0F6-4D6F-9DB2-764CB3374641}" type="pres">
      <dgm:prSet presAssocID="{02129AF1-F4BE-4304-88C3-7C0D713E1139}" presName="hierChild5" presStyleCnt="0"/>
      <dgm:spPr/>
      <dgm:t>
        <a:bodyPr/>
        <a:lstStyle/>
        <a:p>
          <a:endParaRPr lang="nb-NO"/>
        </a:p>
      </dgm:t>
    </dgm:pt>
  </dgm:ptLst>
  <dgm:cxnLst>
    <dgm:cxn modelId="{42AC5A20-236B-4BEB-8395-C8E861A21C5B}" type="presOf" srcId="{946AC7EE-435E-4025-91C7-66FB70E9DC2D}" destId="{B6F04D98-65D1-4EEF-B8D4-E6B77B8E49DF}" srcOrd="0" destOrd="0" presId="urn:microsoft.com/office/officeart/2005/8/layout/hierarchy1"/>
    <dgm:cxn modelId="{0A124C56-0DC9-45F5-969A-A03C08435CC2}" type="presOf" srcId="{F7E43A91-78F1-41F1-8B41-C865AA77DF27}" destId="{BE054A6C-D1A8-4C27-9AEA-12C8F30FBEC5}" srcOrd="0" destOrd="0" presId="urn:microsoft.com/office/officeart/2005/8/layout/hierarchy1"/>
    <dgm:cxn modelId="{C698CA30-2941-434C-B447-F9DC9E5A883F}" type="presOf" srcId="{6BD1EEF4-1B0C-4845-BF25-0F31941594F1}" destId="{D3584AC2-DEF5-4F7A-A7F2-C0F6D8B5798D}" srcOrd="0" destOrd="0" presId="urn:microsoft.com/office/officeart/2005/8/layout/hierarchy1"/>
    <dgm:cxn modelId="{3016DDE9-57A6-4BF3-8075-BADCB9DB7017}" type="presOf" srcId="{02129AF1-F4BE-4304-88C3-7C0D713E1139}" destId="{FC3EC6CD-3799-4A44-919E-9A1A7F84B47C}" srcOrd="0" destOrd="0" presId="urn:microsoft.com/office/officeart/2005/8/layout/hierarchy1"/>
    <dgm:cxn modelId="{4FE441C4-43E3-453B-905C-04A97F9E3DB8}" type="presOf" srcId="{57DC7028-700F-4A2D-9B69-0459879D680D}" destId="{914FAF4F-06D1-4EDD-A81D-7FE69217B255}" srcOrd="0" destOrd="0" presId="urn:microsoft.com/office/officeart/2005/8/layout/hierarchy1"/>
    <dgm:cxn modelId="{168F66FB-F96D-4B1B-8864-CF7B1D7ED054}" srcId="{5AE5A32C-5AAE-4D5D-9D9C-CF5CA3EF602B}" destId="{946AC7EE-435E-4025-91C7-66FB70E9DC2D}" srcOrd="0" destOrd="0" parTransId="{57DC7028-700F-4A2D-9B69-0459879D680D}" sibTransId="{C54DB7FD-AC5E-412D-A7EC-A2E7AC8B413F}"/>
    <dgm:cxn modelId="{9F0D6037-3795-4B91-A333-D4C3D4F70F61}" type="presOf" srcId="{FD26BF77-9A45-4231-BC5E-DAE589E10BA3}" destId="{B0290BF4-2F22-447B-AC6D-70D959091F84}" srcOrd="0" destOrd="0" presId="urn:microsoft.com/office/officeart/2005/8/layout/hierarchy1"/>
    <dgm:cxn modelId="{DC9B0DA1-324A-48D8-AE80-2E0E7EC2AA47}" srcId="{946AC7EE-435E-4025-91C7-66FB70E9DC2D}" destId="{24F4F028-2825-4ACE-96C3-55F6D05C6DF2}" srcOrd="3" destOrd="0" parTransId="{F7E43A91-78F1-41F1-8B41-C865AA77DF27}" sibTransId="{5B919CD7-9113-4107-B62F-16E88ABD4F9E}"/>
    <dgm:cxn modelId="{9D4193AC-E04F-4C50-9158-AD65FDFB8063}" srcId="{946AC7EE-435E-4025-91C7-66FB70E9DC2D}" destId="{8A8F3D54-7604-414E-AAE0-CC1EB29BBF48}" srcOrd="1" destOrd="0" parTransId="{FD26BF77-9A45-4231-BC5E-DAE589E10BA3}" sibTransId="{61A49164-8FEF-4751-8EA1-1A75F7FE4F89}"/>
    <dgm:cxn modelId="{1E6F425E-DA07-47E3-A298-89972C3245DF}" type="presOf" srcId="{66131CB3-867B-4929-BBA8-7B7222036876}" destId="{F421BA97-1EB1-4FAA-9F97-3EE352738B09}" srcOrd="0" destOrd="0" presId="urn:microsoft.com/office/officeart/2005/8/layout/hierarchy1"/>
    <dgm:cxn modelId="{9D6914C1-5EB6-4FFC-BD86-1B9ADD2683F0}" type="presOf" srcId="{5AE5A32C-5AAE-4D5D-9D9C-CF5CA3EF602B}" destId="{15573BF2-806A-4378-9B17-A79FC6E18930}" srcOrd="0" destOrd="0" presId="urn:microsoft.com/office/officeart/2005/8/layout/hierarchy1"/>
    <dgm:cxn modelId="{83BCF00F-DCD6-4B9B-9F1E-FD3ABB287A9D}" type="presOf" srcId="{51F107B6-D31A-46E1-B796-A17BB04CCC0D}" destId="{798F58B1-08DA-49AF-90EC-543D8DF68591}" srcOrd="0" destOrd="0" presId="urn:microsoft.com/office/officeart/2005/8/layout/hierarchy1"/>
    <dgm:cxn modelId="{23194624-A4F0-45BB-87B9-D5240D81B532}" type="presOf" srcId="{322A21C9-55B4-47EC-A319-799AF2484447}" destId="{A637F355-D7A3-4C94-8B25-80C79AF81131}" srcOrd="0" destOrd="0" presId="urn:microsoft.com/office/officeart/2005/8/layout/hierarchy1"/>
    <dgm:cxn modelId="{01848074-AC5B-4B65-AA80-DE33D8347C87}" srcId="{24F4F028-2825-4ACE-96C3-55F6D05C6DF2}" destId="{02129AF1-F4BE-4304-88C3-7C0D713E1139}" srcOrd="0" destOrd="0" parTransId="{924FAA36-8059-465E-9825-98E45984C2EF}" sibTransId="{FC50B86D-9761-40F8-8977-959707C05597}"/>
    <dgm:cxn modelId="{2458F813-08EB-467F-BD66-B424E70C1F9A}" srcId="{946AC7EE-435E-4025-91C7-66FB70E9DC2D}" destId="{66131CB3-867B-4929-BBA8-7B7222036876}" srcOrd="2" destOrd="0" parTransId="{BDBDF4E7-118E-4685-8108-C3EC65E14510}" sibTransId="{C3A1C9D6-A3F8-40C1-8BC0-4686499DA376}"/>
    <dgm:cxn modelId="{7F00E484-EF1D-4BA3-8E4D-C5490D7E7BC7}" type="presOf" srcId="{24F4F028-2825-4ACE-96C3-55F6D05C6DF2}" destId="{8E592BBD-224B-47A8-B43F-1E7E550DB319}" srcOrd="0" destOrd="0" presId="urn:microsoft.com/office/officeart/2005/8/layout/hierarchy1"/>
    <dgm:cxn modelId="{E5A411AE-BF51-4507-939E-E75C8246AFE0}" type="presOf" srcId="{924FAA36-8059-465E-9825-98E45984C2EF}" destId="{C7D398F9-F54D-423D-8690-3026676A4CB2}" srcOrd="0" destOrd="0" presId="urn:microsoft.com/office/officeart/2005/8/layout/hierarchy1"/>
    <dgm:cxn modelId="{60ACEB38-EDB7-43F9-9083-B6B29064D2C1}" srcId="{6BD1EEF4-1B0C-4845-BF25-0F31941594F1}" destId="{5AE5A32C-5AAE-4D5D-9D9C-CF5CA3EF602B}" srcOrd="0" destOrd="0" parTransId="{2C0F5584-20BB-4D8F-A734-AA11E9469582}" sibTransId="{7208CFB3-EF13-4538-9046-8F1C42B26709}"/>
    <dgm:cxn modelId="{B56B5F42-A1A8-4943-AE6B-5364D238DE64}" type="presOf" srcId="{BDBDF4E7-118E-4685-8108-C3EC65E14510}" destId="{552F997F-D7C4-4058-9A0E-EA4141DE0653}" srcOrd="0" destOrd="0" presId="urn:microsoft.com/office/officeart/2005/8/layout/hierarchy1"/>
    <dgm:cxn modelId="{4E0D6141-D4EA-4B56-9B90-A411CE094C66}" srcId="{946AC7EE-435E-4025-91C7-66FB70E9DC2D}" destId="{51F107B6-D31A-46E1-B796-A17BB04CCC0D}" srcOrd="0" destOrd="0" parTransId="{322A21C9-55B4-47EC-A319-799AF2484447}" sibTransId="{B920F0F6-DBF1-41D1-B1B9-060720FFD076}"/>
    <dgm:cxn modelId="{9F640EF1-1D49-434C-BF30-BD3D39A3D835}" type="presOf" srcId="{8A8F3D54-7604-414E-AAE0-CC1EB29BBF48}" destId="{0E0BBBB1-67AF-433F-AC34-232665FE8FAC}" srcOrd="0" destOrd="0" presId="urn:microsoft.com/office/officeart/2005/8/layout/hierarchy1"/>
    <dgm:cxn modelId="{FF1A99B4-9260-40ED-8D8E-0F5E97F064E3}" type="presParOf" srcId="{D3584AC2-DEF5-4F7A-A7F2-C0F6D8B5798D}" destId="{6B3BEEB7-63C3-4AE1-A158-DB2C62E31BF0}" srcOrd="0" destOrd="0" presId="urn:microsoft.com/office/officeart/2005/8/layout/hierarchy1"/>
    <dgm:cxn modelId="{63EF1DB3-BD5C-4E9F-A513-D7AA011D9C00}" type="presParOf" srcId="{6B3BEEB7-63C3-4AE1-A158-DB2C62E31BF0}" destId="{303C077C-E5C4-4A0A-8DAB-A3296AD13DED}" srcOrd="0" destOrd="0" presId="urn:microsoft.com/office/officeart/2005/8/layout/hierarchy1"/>
    <dgm:cxn modelId="{F64A4584-FF4B-430C-ADDB-78E99460E57A}" type="presParOf" srcId="{303C077C-E5C4-4A0A-8DAB-A3296AD13DED}" destId="{72564E52-5CD4-4CD8-B0AD-97A25F5156AD}" srcOrd="0" destOrd="0" presId="urn:microsoft.com/office/officeart/2005/8/layout/hierarchy1"/>
    <dgm:cxn modelId="{28A21D09-0513-42B3-99FF-F87021A8661D}" type="presParOf" srcId="{303C077C-E5C4-4A0A-8DAB-A3296AD13DED}" destId="{15573BF2-806A-4378-9B17-A79FC6E18930}" srcOrd="1" destOrd="0" presId="urn:microsoft.com/office/officeart/2005/8/layout/hierarchy1"/>
    <dgm:cxn modelId="{BC6186EF-0659-493E-B72B-0A1EAF202F82}" type="presParOf" srcId="{6B3BEEB7-63C3-4AE1-A158-DB2C62E31BF0}" destId="{56B52C8A-018C-4DC7-B403-9392FE260146}" srcOrd="1" destOrd="0" presId="urn:microsoft.com/office/officeart/2005/8/layout/hierarchy1"/>
    <dgm:cxn modelId="{176CE031-DF1F-41CC-AEDF-75457AF7397A}" type="presParOf" srcId="{56B52C8A-018C-4DC7-B403-9392FE260146}" destId="{914FAF4F-06D1-4EDD-A81D-7FE69217B255}" srcOrd="0" destOrd="0" presId="urn:microsoft.com/office/officeart/2005/8/layout/hierarchy1"/>
    <dgm:cxn modelId="{9890717D-FF6F-468B-A76F-A909EE65DA4B}" type="presParOf" srcId="{56B52C8A-018C-4DC7-B403-9392FE260146}" destId="{3C9CBC0D-D6F4-4820-B489-3DBBE5AC65A8}" srcOrd="1" destOrd="0" presId="urn:microsoft.com/office/officeart/2005/8/layout/hierarchy1"/>
    <dgm:cxn modelId="{49EE8AA7-5133-4D3C-86D5-2B90AEE1B20F}" type="presParOf" srcId="{3C9CBC0D-D6F4-4820-B489-3DBBE5AC65A8}" destId="{E70CBEBE-E787-4F17-9E80-2A3C9ACE07B6}" srcOrd="0" destOrd="0" presId="urn:microsoft.com/office/officeart/2005/8/layout/hierarchy1"/>
    <dgm:cxn modelId="{4011BD61-66A8-4B54-BC79-E42FC3087AFF}" type="presParOf" srcId="{E70CBEBE-E787-4F17-9E80-2A3C9ACE07B6}" destId="{C84BA1CF-B3F7-487F-A454-9325165A1E34}" srcOrd="0" destOrd="0" presId="urn:microsoft.com/office/officeart/2005/8/layout/hierarchy1"/>
    <dgm:cxn modelId="{F4F96C2A-B179-4860-B2CE-A2292F301F74}" type="presParOf" srcId="{E70CBEBE-E787-4F17-9E80-2A3C9ACE07B6}" destId="{B6F04D98-65D1-4EEF-B8D4-E6B77B8E49DF}" srcOrd="1" destOrd="0" presId="urn:microsoft.com/office/officeart/2005/8/layout/hierarchy1"/>
    <dgm:cxn modelId="{758A334E-9F48-4B15-9817-F5F4921FB1AD}" type="presParOf" srcId="{3C9CBC0D-D6F4-4820-B489-3DBBE5AC65A8}" destId="{A90E6A22-AB3E-42AB-B76C-51917F9CBD4B}" srcOrd="1" destOrd="0" presId="urn:microsoft.com/office/officeart/2005/8/layout/hierarchy1"/>
    <dgm:cxn modelId="{55DC5200-553F-40D0-861E-9E981CD92F9A}" type="presParOf" srcId="{A90E6A22-AB3E-42AB-B76C-51917F9CBD4B}" destId="{A637F355-D7A3-4C94-8B25-80C79AF81131}" srcOrd="0" destOrd="0" presId="urn:microsoft.com/office/officeart/2005/8/layout/hierarchy1"/>
    <dgm:cxn modelId="{E6666089-449D-4B86-BB18-A78DF2E2D8BC}" type="presParOf" srcId="{A90E6A22-AB3E-42AB-B76C-51917F9CBD4B}" destId="{05562148-62A2-4E4D-9265-F9EA8B127B28}" srcOrd="1" destOrd="0" presId="urn:microsoft.com/office/officeart/2005/8/layout/hierarchy1"/>
    <dgm:cxn modelId="{1359B8FA-22E7-4FED-BBCC-BDA9F59EE5C3}" type="presParOf" srcId="{05562148-62A2-4E4D-9265-F9EA8B127B28}" destId="{E57280C7-4158-426E-9C28-BE2E028EC6A3}" srcOrd="0" destOrd="0" presId="urn:microsoft.com/office/officeart/2005/8/layout/hierarchy1"/>
    <dgm:cxn modelId="{6D63C643-1A19-4FEB-BB28-0631C3D7FFAF}" type="presParOf" srcId="{E57280C7-4158-426E-9C28-BE2E028EC6A3}" destId="{72FA9FDF-C18C-40A6-BD5F-84159AA17BAD}" srcOrd="0" destOrd="0" presId="urn:microsoft.com/office/officeart/2005/8/layout/hierarchy1"/>
    <dgm:cxn modelId="{6FA500B7-940A-43D4-A07D-06068D512E7E}" type="presParOf" srcId="{E57280C7-4158-426E-9C28-BE2E028EC6A3}" destId="{798F58B1-08DA-49AF-90EC-543D8DF68591}" srcOrd="1" destOrd="0" presId="urn:microsoft.com/office/officeart/2005/8/layout/hierarchy1"/>
    <dgm:cxn modelId="{7970EBD3-3F4D-4E92-B78C-081DC9AE5FBA}" type="presParOf" srcId="{05562148-62A2-4E4D-9265-F9EA8B127B28}" destId="{DE9ED043-1CD8-43BD-AEA1-665FE223D073}" srcOrd="1" destOrd="0" presId="urn:microsoft.com/office/officeart/2005/8/layout/hierarchy1"/>
    <dgm:cxn modelId="{0ACE942C-CC18-4E29-9594-827345AB015A}" type="presParOf" srcId="{A90E6A22-AB3E-42AB-B76C-51917F9CBD4B}" destId="{B0290BF4-2F22-447B-AC6D-70D959091F84}" srcOrd="2" destOrd="0" presId="urn:microsoft.com/office/officeart/2005/8/layout/hierarchy1"/>
    <dgm:cxn modelId="{0401C6F4-588F-4F2C-A687-3AE159841648}" type="presParOf" srcId="{A90E6A22-AB3E-42AB-B76C-51917F9CBD4B}" destId="{047FF6A7-A1BC-4068-AC88-D4A061B837D2}" srcOrd="3" destOrd="0" presId="urn:microsoft.com/office/officeart/2005/8/layout/hierarchy1"/>
    <dgm:cxn modelId="{E60B80B0-02DA-4BE5-9CB5-9D470DCCB9B3}" type="presParOf" srcId="{047FF6A7-A1BC-4068-AC88-D4A061B837D2}" destId="{4F881B65-18B3-49F8-B24D-A60FD339C31A}" srcOrd="0" destOrd="0" presId="urn:microsoft.com/office/officeart/2005/8/layout/hierarchy1"/>
    <dgm:cxn modelId="{E70689AA-966F-4E70-B02A-BCCBA0BB09F1}" type="presParOf" srcId="{4F881B65-18B3-49F8-B24D-A60FD339C31A}" destId="{9ADC9CC3-83ED-4787-82BC-16542CE7A999}" srcOrd="0" destOrd="0" presId="urn:microsoft.com/office/officeart/2005/8/layout/hierarchy1"/>
    <dgm:cxn modelId="{1C6F7A75-BF40-4D4B-BF21-D0DD728DA0EC}" type="presParOf" srcId="{4F881B65-18B3-49F8-B24D-A60FD339C31A}" destId="{0E0BBBB1-67AF-433F-AC34-232665FE8FAC}" srcOrd="1" destOrd="0" presId="urn:microsoft.com/office/officeart/2005/8/layout/hierarchy1"/>
    <dgm:cxn modelId="{F50F52DD-12E3-4055-A274-480C8AD75EC4}" type="presParOf" srcId="{047FF6A7-A1BC-4068-AC88-D4A061B837D2}" destId="{39AA73FF-C606-4817-9BF6-2182ED9AAE83}" srcOrd="1" destOrd="0" presId="urn:microsoft.com/office/officeart/2005/8/layout/hierarchy1"/>
    <dgm:cxn modelId="{F6BD4C3B-0E72-474C-B1CE-200991D6B75F}" type="presParOf" srcId="{A90E6A22-AB3E-42AB-B76C-51917F9CBD4B}" destId="{552F997F-D7C4-4058-9A0E-EA4141DE0653}" srcOrd="4" destOrd="0" presId="urn:microsoft.com/office/officeart/2005/8/layout/hierarchy1"/>
    <dgm:cxn modelId="{2C466836-0721-42EA-BC1C-C03E997DFB99}" type="presParOf" srcId="{A90E6A22-AB3E-42AB-B76C-51917F9CBD4B}" destId="{11E5B3E4-6BE7-4B3F-A0A8-6710FA2E90A1}" srcOrd="5" destOrd="0" presId="urn:microsoft.com/office/officeart/2005/8/layout/hierarchy1"/>
    <dgm:cxn modelId="{E4AFA1C3-8AD5-4E64-B7F9-001A6F752087}" type="presParOf" srcId="{11E5B3E4-6BE7-4B3F-A0A8-6710FA2E90A1}" destId="{66DE71DC-2B9A-44C3-9C8F-57AA40BE6186}" srcOrd="0" destOrd="0" presId="urn:microsoft.com/office/officeart/2005/8/layout/hierarchy1"/>
    <dgm:cxn modelId="{F0D1041D-16FC-430D-9219-5D89F79D3AA4}" type="presParOf" srcId="{66DE71DC-2B9A-44C3-9C8F-57AA40BE6186}" destId="{C35F4F09-45B8-4166-A24E-19ECC35D2781}" srcOrd="0" destOrd="0" presId="urn:microsoft.com/office/officeart/2005/8/layout/hierarchy1"/>
    <dgm:cxn modelId="{451EF6ED-8F78-4AF8-B19D-3C5D9579A1D7}" type="presParOf" srcId="{66DE71DC-2B9A-44C3-9C8F-57AA40BE6186}" destId="{F421BA97-1EB1-4FAA-9F97-3EE352738B09}" srcOrd="1" destOrd="0" presId="urn:microsoft.com/office/officeart/2005/8/layout/hierarchy1"/>
    <dgm:cxn modelId="{C3F3B4A2-17F0-4115-B5FB-F7B3A3880D3D}" type="presParOf" srcId="{11E5B3E4-6BE7-4B3F-A0A8-6710FA2E90A1}" destId="{6085602A-0699-4C5E-B065-DF1A4C970528}" srcOrd="1" destOrd="0" presId="urn:microsoft.com/office/officeart/2005/8/layout/hierarchy1"/>
    <dgm:cxn modelId="{6D3971FB-132D-45F9-B6C5-6048B34ABD79}" type="presParOf" srcId="{A90E6A22-AB3E-42AB-B76C-51917F9CBD4B}" destId="{BE054A6C-D1A8-4C27-9AEA-12C8F30FBEC5}" srcOrd="6" destOrd="0" presId="urn:microsoft.com/office/officeart/2005/8/layout/hierarchy1"/>
    <dgm:cxn modelId="{C5F787FC-BF84-46F8-A69A-E30984E6AA3E}" type="presParOf" srcId="{A90E6A22-AB3E-42AB-B76C-51917F9CBD4B}" destId="{64F6D7FF-480A-4C65-882B-B40A9E5A9CF8}" srcOrd="7" destOrd="0" presId="urn:microsoft.com/office/officeart/2005/8/layout/hierarchy1"/>
    <dgm:cxn modelId="{DB5D165A-E938-41C2-A12B-F4DC1AC14F07}" type="presParOf" srcId="{64F6D7FF-480A-4C65-882B-B40A9E5A9CF8}" destId="{8F8B6D71-4E0F-42D4-A05C-2C5D047799FA}" srcOrd="0" destOrd="0" presId="urn:microsoft.com/office/officeart/2005/8/layout/hierarchy1"/>
    <dgm:cxn modelId="{5A8F09EB-01A9-4236-81EB-02149D8277ED}" type="presParOf" srcId="{8F8B6D71-4E0F-42D4-A05C-2C5D047799FA}" destId="{8179FB82-2CF2-419A-AD4E-FD3F34647FF7}" srcOrd="0" destOrd="0" presId="urn:microsoft.com/office/officeart/2005/8/layout/hierarchy1"/>
    <dgm:cxn modelId="{F3C6C81D-78B9-490A-BF77-E24D969DDC63}" type="presParOf" srcId="{8F8B6D71-4E0F-42D4-A05C-2C5D047799FA}" destId="{8E592BBD-224B-47A8-B43F-1E7E550DB319}" srcOrd="1" destOrd="0" presId="urn:microsoft.com/office/officeart/2005/8/layout/hierarchy1"/>
    <dgm:cxn modelId="{EF0C2FDA-3858-4ADC-905E-7E6328D711A0}" type="presParOf" srcId="{64F6D7FF-480A-4C65-882B-B40A9E5A9CF8}" destId="{13DC376C-2417-425E-9447-A89441F73136}" srcOrd="1" destOrd="0" presId="urn:microsoft.com/office/officeart/2005/8/layout/hierarchy1"/>
    <dgm:cxn modelId="{69128F76-9334-4490-B456-FB9C48E45E21}" type="presParOf" srcId="{13DC376C-2417-425E-9447-A89441F73136}" destId="{C7D398F9-F54D-423D-8690-3026676A4CB2}" srcOrd="0" destOrd="0" presId="urn:microsoft.com/office/officeart/2005/8/layout/hierarchy1"/>
    <dgm:cxn modelId="{C804D6B1-7CD9-4A9D-8B9C-834776873F2F}" type="presParOf" srcId="{13DC376C-2417-425E-9447-A89441F73136}" destId="{5A95C229-0753-4283-91A7-E4D98C586B61}" srcOrd="1" destOrd="0" presId="urn:microsoft.com/office/officeart/2005/8/layout/hierarchy1"/>
    <dgm:cxn modelId="{DCDF75CD-526B-4ED9-9EBB-726DD2A9CE4A}" type="presParOf" srcId="{5A95C229-0753-4283-91A7-E4D98C586B61}" destId="{1CFA9858-B8FF-43FD-841D-5AE4E4AA07C8}" srcOrd="0" destOrd="0" presId="urn:microsoft.com/office/officeart/2005/8/layout/hierarchy1"/>
    <dgm:cxn modelId="{A09ACFCB-DA50-4FA4-9903-D0EF2C629725}" type="presParOf" srcId="{1CFA9858-B8FF-43FD-841D-5AE4E4AA07C8}" destId="{18816D55-EFC8-4E24-A91D-B68C47BC52DC}" srcOrd="0" destOrd="0" presId="urn:microsoft.com/office/officeart/2005/8/layout/hierarchy1"/>
    <dgm:cxn modelId="{AE05A111-384E-45D1-83D1-D58612101614}" type="presParOf" srcId="{1CFA9858-B8FF-43FD-841D-5AE4E4AA07C8}" destId="{FC3EC6CD-3799-4A44-919E-9A1A7F84B47C}" srcOrd="1" destOrd="0" presId="urn:microsoft.com/office/officeart/2005/8/layout/hierarchy1"/>
    <dgm:cxn modelId="{788604DB-D7C7-4F94-ADE7-FA7AEC0374E9}" type="presParOf" srcId="{5A95C229-0753-4283-91A7-E4D98C586B61}" destId="{D2836BB2-D0F6-4D6F-9DB2-764CB337464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EB4A7D-690B-4912-8199-7BD9882B030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nb-NO"/>
        </a:p>
      </dgm:t>
    </dgm:pt>
    <dgm:pt modelId="{874326EF-E680-42DF-A31B-49AB9F175843}">
      <dgm:prSet phldrT="[Tekst]" custT="1"/>
      <dgm:spPr>
        <a:solidFill>
          <a:schemeClr val="accent6"/>
        </a:solidFill>
        <a:scene3d>
          <a:camera prst="orthographicFront"/>
          <a:lightRig rig="threePt" dir="t"/>
        </a:scene3d>
        <a:sp3d>
          <a:bevelT/>
        </a:sp3d>
      </dgm:spPr>
      <dgm:t>
        <a:bodyPr/>
        <a:lstStyle/>
        <a:p>
          <a:r>
            <a:rPr lang="nb-NO" sz="2000" dirty="0" err="1" smtClean="0"/>
            <a:t>Electrical</a:t>
          </a:r>
          <a:endParaRPr lang="nb-NO" sz="2000" dirty="0"/>
        </a:p>
      </dgm:t>
    </dgm:pt>
    <dgm:pt modelId="{EA90A5F2-9C9F-4D34-87AD-2B2708E1EC05}" type="parTrans" cxnId="{C623E99E-679C-4B65-9ED7-0A0FCAFAE54B}">
      <dgm:prSet/>
      <dgm:spPr/>
      <dgm:t>
        <a:bodyPr/>
        <a:lstStyle/>
        <a:p>
          <a:endParaRPr lang="nb-NO"/>
        </a:p>
      </dgm:t>
    </dgm:pt>
    <dgm:pt modelId="{EABBAF1C-FDFA-43DE-87E7-FA1E138330F2}" type="sibTrans" cxnId="{C623E99E-679C-4B65-9ED7-0A0FCAFAE54B}">
      <dgm:prSet/>
      <dgm:spPr/>
      <dgm:t>
        <a:bodyPr/>
        <a:lstStyle/>
        <a:p>
          <a:endParaRPr lang="nb-NO"/>
        </a:p>
      </dgm:t>
    </dgm:pt>
    <dgm:pt modelId="{9EF23278-EA62-4DEA-809F-2C9CAA5B79A6}">
      <dgm:prSet phldrT="[Tekst]" custT="1"/>
      <dgm:spPr>
        <a:solidFill>
          <a:schemeClr val="accent6">
            <a:alpha val="99000"/>
          </a:schemeClr>
        </a:solidFill>
        <a:scene3d>
          <a:camera prst="orthographicFront"/>
          <a:lightRig rig="threePt" dir="t"/>
        </a:scene3d>
        <a:sp3d>
          <a:bevelT/>
        </a:sp3d>
      </dgm:spPr>
      <dgm:t>
        <a:bodyPr/>
        <a:lstStyle/>
        <a:p>
          <a:r>
            <a:rPr lang="nb-NO" sz="2000" dirty="0" err="1" smtClean="0"/>
            <a:t>Pressure</a:t>
          </a:r>
          <a:r>
            <a:rPr lang="nb-NO" sz="2000" dirty="0" smtClean="0"/>
            <a:t> &amp; </a:t>
          </a:r>
          <a:r>
            <a:rPr lang="nb-NO" sz="2000" dirty="0" err="1" smtClean="0"/>
            <a:t>temperature</a:t>
          </a:r>
          <a:r>
            <a:rPr lang="nb-NO" sz="2000" dirty="0" smtClean="0"/>
            <a:t> </a:t>
          </a:r>
          <a:r>
            <a:rPr lang="nb-NO" sz="2000" dirty="0" err="1" smtClean="0"/>
            <a:t>control</a:t>
          </a:r>
          <a:endParaRPr lang="nb-NO" sz="2000" dirty="0"/>
        </a:p>
      </dgm:t>
    </dgm:pt>
    <dgm:pt modelId="{956C1A43-4C23-4592-AFAC-E3FC726D8FF0}" type="parTrans" cxnId="{5B94CCFD-85F8-41A4-8A38-931873B97CEC}">
      <dgm:prSet/>
      <dgm:spPr/>
      <dgm:t>
        <a:bodyPr/>
        <a:lstStyle/>
        <a:p>
          <a:endParaRPr lang="nb-NO"/>
        </a:p>
      </dgm:t>
    </dgm:pt>
    <dgm:pt modelId="{90DE4424-90E0-4622-A7B4-5B2CCEC21645}" type="sibTrans" cxnId="{5B94CCFD-85F8-41A4-8A38-931873B97CEC}">
      <dgm:prSet/>
      <dgm:spPr/>
      <dgm:t>
        <a:bodyPr/>
        <a:lstStyle/>
        <a:p>
          <a:endParaRPr lang="nb-NO"/>
        </a:p>
      </dgm:t>
    </dgm:pt>
    <dgm:pt modelId="{E6CFEC30-26C5-4542-8D2C-B9970FDAA4D9}">
      <dgm:prSet/>
      <dgm:spPr>
        <a:solidFill>
          <a:schemeClr val="accent6"/>
        </a:solidFill>
        <a:scene3d>
          <a:camera prst="orthographicFront"/>
          <a:lightRig rig="threePt" dir="t"/>
        </a:scene3d>
        <a:sp3d>
          <a:bevelT/>
        </a:sp3d>
      </dgm:spPr>
      <dgm:t>
        <a:bodyPr/>
        <a:lstStyle/>
        <a:p>
          <a:r>
            <a:rPr lang="nb-NO" dirty="0" smtClean="0"/>
            <a:t>ATEX</a:t>
          </a:r>
          <a:endParaRPr lang="nb-NO" dirty="0"/>
        </a:p>
      </dgm:t>
    </dgm:pt>
    <dgm:pt modelId="{31693E6C-2387-445C-921C-73221A5C449E}" type="parTrans" cxnId="{16D62C83-0AEF-4CF1-9553-71350D848657}">
      <dgm:prSet/>
      <dgm:spPr/>
      <dgm:t>
        <a:bodyPr/>
        <a:lstStyle/>
        <a:p>
          <a:endParaRPr lang="nb-NO"/>
        </a:p>
      </dgm:t>
    </dgm:pt>
    <dgm:pt modelId="{ED56389B-9836-4A8E-A7C4-78C3AB480078}" type="sibTrans" cxnId="{16D62C83-0AEF-4CF1-9553-71350D848657}">
      <dgm:prSet/>
      <dgm:spPr/>
      <dgm:t>
        <a:bodyPr/>
        <a:lstStyle/>
        <a:p>
          <a:endParaRPr lang="nb-NO"/>
        </a:p>
      </dgm:t>
    </dgm:pt>
    <dgm:pt modelId="{AF4A9B7C-4603-4B50-B6C7-059ED92AC2A7}">
      <dgm:prSet phldrT="[Tekst]"/>
      <dgm:spPr>
        <a:blipFill rotWithShape="0">
          <a:blip xmlns:r="http://schemas.openxmlformats.org/officeDocument/2006/relationships" r:embed="rId1"/>
          <a:stretch>
            <a:fillRect/>
          </a:stretch>
        </a:blipFill>
      </dgm:spPr>
      <dgm:t>
        <a:bodyPr/>
        <a:lstStyle/>
        <a:p>
          <a:endParaRPr lang="nb-NO" dirty="0" smtClean="0"/>
        </a:p>
        <a:p>
          <a:endParaRPr lang="nb-NO" dirty="0"/>
        </a:p>
      </dgm:t>
    </dgm:pt>
    <dgm:pt modelId="{7A5EAB34-DBB4-4222-8831-F4EDD75E4897}" type="sibTrans" cxnId="{3AEC89C9-2F65-4D8A-B61A-1B420010AD70}">
      <dgm:prSet/>
      <dgm:spPr/>
      <dgm:t>
        <a:bodyPr/>
        <a:lstStyle/>
        <a:p>
          <a:endParaRPr lang="nb-NO"/>
        </a:p>
      </dgm:t>
    </dgm:pt>
    <dgm:pt modelId="{37CCFC67-6109-4924-8F11-003B70EF3F7B}" type="parTrans" cxnId="{3AEC89C9-2F65-4D8A-B61A-1B420010AD70}">
      <dgm:prSet/>
      <dgm:spPr/>
      <dgm:t>
        <a:bodyPr/>
        <a:lstStyle/>
        <a:p>
          <a:endParaRPr lang="nb-NO"/>
        </a:p>
      </dgm:t>
    </dgm:pt>
    <dgm:pt modelId="{95C655D0-FECD-48C8-A44C-AA3DEB70DD75}">
      <dgm:prSet custT="1"/>
      <dgm:spPr>
        <a:solidFill>
          <a:schemeClr val="accent6"/>
        </a:solidFill>
        <a:scene3d>
          <a:camera prst="orthographicFront"/>
          <a:lightRig rig="threePt" dir="t"/>
        </a:scene3d>
        <a:sp3d>
          <a:bevelT/>
        </a:sp3d>
      </dgm:spPr>
      <dgm:t>
        <a:bodyPr/>
        <a:lstStyle/>
        <a:p>
          <a:r>
            <a:rPr lang="nb-NO" sz="2000" dirty="0" err="1" smtClean="0"/>
            <a:t>Laundry</a:t>
          </a:r>
          <a:r>
            <a:rPr lang="nb-NO" sz="2000" dirty="0" smtClean="0"/>
            <a:t> </a:t>
          </a:r>
          <a:r>
            <a:rPr lang="nb-NO" sz="2000" dirty="0" err="1" smtClean="0"/>
            <a:t>machines</a:t>
          </a:r>
          <a:r>
            <a:rPr lang="nb-NO" sz="2000" dirty="0" smtClean="0"/>
            <a:t> &amp; parts</a:t>
          </a:r>
          <a:endParaRPr lang="nb-NO" sz="2000" dirty="0"/>
        </a:p>
      </dgm:t>
    </dgm:pt>
    <dgm:pt modelId="{FA2A6A0E-D939-45FD-8A15-77FCD227F38E}" type="parTrans" cxnId="{CC21227A-1173-4135-89D2-E03D2AFEDDC6}">
      <dgm:prSet/>
      <dgm:spPr>
        <a:ln>
          <a:noFill/>
        </a:ln>
      </dgm:spPr>
      <dgm:t>
        <a:bodyPr/>
        <a:lstStyle/>
        <a:p>
          <a:endParaRPr lang="nb-NO"/>
        </a:p>
      </dgm:t>
    </dgm:pt>
    <dgm:pt modelId="{97CE3296-0C7C-46F5-A678-B306FBA2AF94}" type="sibTrans" cxnId="{CC21227A-1173-4135-89D2-E03D2AFEDDC6}">
      <dgm:prSet/>
      <dgm:spPr/>
      <dgm:t>
        <a:bodyPr/>
        <a:lstStyle/>
        <a:p>
          <a:endParaRPr lang="nb-NO"/>
        </a:p>
      </dgm:t>
    </dgm:pt>
    <dgm:pt modelId="{F15E62AA-CD8D-468D-A408-B58A57345039}">
      <dgm:prSet/>
      <dgm:spPr>
        <a:solidFill>
          <a:schemeClr val="accent6"/>
        </a:solidFill>
        <a:scene3d>
          <a:camera prst="orthographicFront"/>
          <a:lightRig rig="threePt" dir="t"/>
        </a:scene3d>
        <a:sp3d>
          <a:bevelT/>
        </a:sp3d>
      </dgm:spPr>
      <dgm:t>
        <a:bodyPr/>
        <a:lstStyle/>
        <a:p>
          <a:r>
            <a:rPr lang="nb-NO" dirty="0" err="1" smtClean="0"/>
            <a:t>Emergency</a:t>
          </a:r>
          <a:r>
            <a:rPr lang="nb-NO" dirty="0" smtClean="0"/>
            <a:t> </a:t>
          </a:r>
          <a:r>
            <a:rPr lang="nb-NO" dirty="0" err="1" smtClean="0"/>
            <a:t>power</a:t>
          </a:r>
          <a:r>
            <a:rPr lang="nb-NO" dirty="0" smtClean="0"/>
            <a:t> &amp; </a:t>
          </a:r>
          <a:r>
            <a:rPr lang="nb-NO" dirty="0" err="1" smtClean="0"/>
            <a:t>charging</a:t>
          </a:r>
          <a:endParaRPr lang="nb-NO" dirty="0"/>
        </a:p>
      </dgm:t>
    </dgm:pt>
    <dgm:pt modelId="{C6CAF9EC-2491-44AB-8FB5-2BB3554995A0}" type="parTrans" cxnId="{5A0B5FC7-21BC-42BF-9130-3F3EBA09F774}">
      <dgm:prSet/>
      <dgm:spPr/>
      <dgm:t>
        <a:bodyPr/>
        <a:lstStyle/>
        <a:p>
          <a:endParaRPr lang="nb-NO"/>
        </a:p>
      </dgm:t>
    </dgm:pt>
    <dgm:pt modelId="{388F08CD-351D-4327-84BF-555C033FD6B9}" type="sibTrans" cxnId="{5A0B5FC7-21BC-42BF-9130-3F3EBA09F774}">
      <dgm:prSet/>
      <dgm:spPr/>
      <dgm:t>
        <a:bodyPr/>
        <a:lstStyle/>
        <a:p>
          <a:endParaRPr lang="nb-NO"/>
        </a:p>
      </dgm:t>
    </dgm:pt>
    <dgm:pt modelId="{F7BAF437-0B5C-4D3C-9A2F-3CE4777143F9}">
      <dgm:prSet custT="1"/>
      <dgm:spPr>
        <a:solidFill>
          <a:schemeClr val="accent6"/>
        </a:solidFill>
        <a:scene3d>
          <a:camera prst="orthographicFront"/>
          <a:lightRig rig="threePt" dir="t"/>
        </a:scene3d>
        <a:sp3d>
          <a:bevelT/>
        </a:sp3d>
      </dgm:spPr>
      <dgm:t>
        <a:bodyPr/>
        <a:lstStyle/>
        <a:p>
          <a:r>
            <a:rPr lang="nb-NO" sz="2000" dirty="0" smtClean="0"/>
            <a:t>Lockout </a:t>
          </a:r>
          <a:r>
            <a:rPr lang="nb-NO" sz="2000" dirty="0" err="1" smtClean="0"/>
            <a:t>power</a:t>
          </a:r>
          <a:r>
            <a:rPr lang="nb-NO" sz="2000" dirty="0" smtClean="0"/>
            <a:t> &amp; </a:t>
          </a:r>
          <a:r>
            <a:rPr lang="nb-NO" sz="2000" dirty="0" err="1" smtClean="0"/>
            <a:t>Process</a:t>
          </a:r>
          <a:endParaRPr lang="nb-NO" sz="2000" dirty="0"/>
        </a:p>
      </dgm:t>
    </dgm:pt>
    <dgm:pt modelId="{4974C0FA-4BF6-461F-A267-7ABA944691C9}" type="parTrans" cxnId="{3BAE51BB-DC74-4B68-858A-AA248B4CAA03}">
      <dgm:prSet/>
      <dgm:spPr>
        <a:ln>
          <a:noFill/>
        </a:ln>
      </dgm:spPr>
      <dgm:t>
        <a:bodyPr/>
        <a:lstStyle/>
        <a:p>
          <a:endParaRPr lang="nb-NO"/>
        </a:p>
      </dgm:t>
    </dgm:pt>
    <dgm:pt modelId="{B41E019F-2E3A-4A90-A0AC-87DDFE23B81E}" type="sibTrans" cxnId="{3BAE51BB-DC74-4B68-858A-AA248B4CAA03}">
      <dgm:prSet/>
      <dgm:spPr/>
      <dgm:t>
        <a:bodyPr/>
        <a:lstStyle/>
        <a:p>
          <a:endParaRPr lang="nb-NO"/>
        </a:p>
      </dgm:t>
    </dgm:pt>
    <dgm:pt modelId="{A2AF6684-CF29-45AC-B841-C620CBC4D2D9}">
      <dgm:prSet custScaleX="190391" custScaleY="166645" custRadScaleRad="82952" custRadScaleInc="9848"/>
      <dgm:spPr/>
      <dgm:t>
        <a:bodyPr/>
        <a:lstStyle/>
        <a:p>
          <a:endParaRPr lang="nb-NO"/>
        </a:p>
      </dgm:t>
    </dgm:pt>
    <dgm:pt modelId="{9EFAE38E-6664-4E5B-ADC3-ECC19A06E76F}" type="parTrans" cxnId="{13D27B56-8503-4758-BBDC-4653C579F32C}">
      <dgm:prSet/>
      <dgm:spPr/>
      <dgm:t>
        <a:bodyPr/>
        <a:lstStyle/>
        <a:p>
          <a:endParaRPr lang="nb-NO"/>
        </a:p>
      </dgm:t>
    </dgm:pt>
    <dgm:pt modelId="{0C3A5CEC-FB7C-47DB-9DAA-51A50D33BC8B}" type="sibTrans" cxnId="{13D27B56-8503-4758-BBDC-4653C579F32C}">
      <dgm:prSet/>
      <dgm:spPr/>
      <dgm:t>
        <a:bodyPr/>
        <a:lstStyle/>
        <a:p>
          <a:endParaRPr lang="nb-NO"/>
        </a:p>
      </dgm:t>
    </dgm:pt>
    <dgm:pt modelId="{AE82C1B1-2A83-490F-9181-6F34F6B386D4}" type="pres">
      <dgm:prSet presAssocID="{B9EB4A7D-690B-4912-8199-7BD9882B0305}" presName="Name0" presStyleCnt="0">
        <dgm:presLayoutVars>
          <dgm:chMax val="1"/>
          <dgm:chPref val="1"/>
          <dgm:dir/>
          <dgm:animOne val="branch"/>
          <dgm:animLvl val="lvl"/>
        </dgm:presLayoutVars>
      </dgm:prSet>
      <dgm:spPr/>
      <dgm:t>
        <a:bodyPr/>
        <a:lstStyle/>
        <a:p>
          <a:endParaRPr lang="nb-NO"/>
        </a:p>
      </dgm:t>
    </dgm:pt>
    <dgm:pt modelId="{473436A2-5AA2-493C-82A0-AD4A288E2129}" type="pres">
      <dgm:prSet presAssocID="{AF4A9B7C-4603-4B50-B6C7-059ED92AC2A7}" presName="singleCycle" presStyleCnt="0"/>
      <dgm:spPr/>
    </dgm:pt>
    <dgm:pt modelId="{5BE97294-5573-4837-9437-4EDBBAE80F4F}" type="pres">
      <dgm:prSet presAssocID="{AF4A9B7C-4603-4B50-B6C7-059ED92AC2A7}" presName="singleCenter" presStyleLbl="node1" presStyleIdx="0" presStyleCnt="7" custScaleX="184336" custScaleY="110556" custLinFactNeighborX="1567" custLinFactNeighborY="-3577">
        <dgm:presLayoutVars>
          <dgm:chMax val="7"/>
          <dgm:chPref val="7"/>
        </dgm:presLayoutVars>
      </dgm:prSet>
      <dgm:spPr/>
      <dgm:t>
        <a:bodyPr/>
        <a:lstStyle/>
        <a:p>
          <a:endParaRPr lang="nb-NO"/>
        </a:p>
      </dgm:t>
    </dgm:pt>
    <dgm:pt modelId="{E953E31F-BE9D-49E1-96BE-2A5523B6AE7A}" type="pres">
      <dgm:prSet presAssocID="{EA90A5F2-9C9F-4D34-87AD-2B2708E1EC05}" presName="Name56" presStyleLbl="parChTrans1D2" presStyleIdx="0" presStyleCnt="6"/>
      <dgm:spPr/>
      <dgm:t>
        <a:bodyPr/>
        <a:lstStyle/>
        <a:p>
          <a:endParaRPr lang="nb-NO"/>
        </a:p>
      </dgm:t>
    </dgm:pt>
    <dgm:pt modelId="{41F2A1EE-7F95-46D7-84EE-1722A4418578}" type="pres">
      <dgm:prSet presAssocID="{874326EF-E680-42DF-A31B-49AB9F175843}" presName="text0" presStyleLbl="node1" presStyleIdx="1" presStyleCnt="7" custScaleX="161012" custScaleY="152763" custRadScaleRad="87012" custRadScaleInc="668">
        <dgm:presLayoutVars>
          <dgm:bulletEnabled val="1"/>
        </dgm:presLayoutVars>
      </dgm:prSet>
      <dgm:spPr/>
      <dgm:t>
        <a:bodyPr/>
        <a:lstStyle/>
        <a:p>
          <a:endParaRPr lang="nb-NO"/>
        </a:p>
      </dgm:t>
    </dgm:pt>
    <dgm:pt modelId="{642EED39-E7F3-4671-AD10-7AD4C4B8D00C}" type="pres">
      <dgm:prSet presAssocID="{956C1A43-4C23-4592-AFAC-E3FC726D8FF0}" presName="Name56" presStyleLbl="parChTrans1D2" presStyleIdx="1" presStyleCnt="6"/>
      <dgm:spPr/>
      <dgm:t>
        <a:bodyPr/>
        <a:lstStyle/>
        <a:p>
          <a:endParaRPr lang="nb-NO"/>
        </a:p>
      </dgm:t>
    </dgm:pt>
    <dgm:pt modelId="{D360BBC1-1760-4139-BF88-31EE33D01702}" type="pres">
      <dgm:prSet presAssocID="{9EF23278-EA62-4DEA-809F-2C9CAA5B79A6}" presName="text0" presStyleLbl="node1" presStyleIdx="2" presStyleCnt="7" custScaleX="164173" custScaleY="179158" custRadScaleRad="125506" custRadScaleInc="3981">
        <dgm:presLayoutVars>
          <dgm:bulletEnabled val="1"/>
        </dgm:presLayoutVars>
      </dgm:prSet>
      <dgm:spPr/>
      <dgm:t>
        <a:bodyPr/>
        <a:lstStyle/>
        <a:p>
          <a:endParaRPr lang="nb-NO"/>
        </a:p>
      </dgm:t>
    </dgm:pt>
    <dgm:pt modelId="{D25BCA55-C525-4605-957E-FEF659808FA4}" type="pres">
      <dgm:prSet presAssocID="{31693E6C-2387-445C-921C-73221A5C449E}" presName="Name56" presStyleLbl="parChTrans1D2" presStyleIdx="2" presStyleCnt="6"/>
      <dgm:spPr/>
      <dgm:t>
        <a:bodyPr/>
        <a:lstStyle/>
        <a:p>
          <a:endParaRPr lang="nb-NO"/>
        </a:p>
      </dgm:t>
    </dgm:pt>
    <dgm:pt modelId="{C979CE20-28D3-48BA-B4CA-8C97EFBC45B5}" type="pres">
      <dgm:prSet presAssocID="{E6CFEC30-26C5-4542-8D2C-B9970FDAA4D9}" presName="text0" presStyleLbl="node1" presStyleIdx="3" presStyleCnt="7" custScaleX="176850" custScaleY="169237" custRadScaleRad="125849" custRadScaleInc="-13517">
        <dgm:presLayoutVars>
          <dgm:bulletEnabled val="1"/>
        </dgm:presLayoutVars>
      </dgm:prSet>
      <dgm:spPr/>
      <dgm:t>
        <a:bodyPr/>
        <a:lstStyle/>
        <a:p>
          <a:endParaRPr lang="nb-NO"/>
        </a:p>
      </dgm:t>
    </dgm:pt>
    <dgm:pt modelId="{A91EED43-F5D2-4DCB-B02C-D0CB9A0BC97A}" type="pres">
      <dgm:prSet presAssocID="{FA2A6A0E-D939-45FD-8A15-77FCD227F38E}" presName="Name56" presStyleLbl="parChTrans1D2" presStyleIdx="3" presStyleCnt="6"/>
      <dgm:spPr/>
      <dgm:t>
        <a:bodyPr/>
        <a:lstStyle/>
        <a:p>
          <a:endParaRPr lang="nb-NO"/>
        </a:p>
      </dgm:t>
    </dgm:pt>
    <dgm:pt modelId="{38020A7D-C5DD-4531-A8EF-C6B957993617}" type="pres">
      <dgm:prSet presAssocID="{95C655D0-FECD-48C8-A44C-AA3DEB70DD75}" presName="text0" presStyleLbl="node1" presStyleIdx="4" presStyleCnt="7" custScaleX="190391" custScaleY="166645" custRadScaleRad="82952" custRadScaleInc="9848">
        <dgm:presLayoutVars>
          <dgm:bulletEnabled val="1"/>
        </dgm:presLayoutVars>
      </dgm:prSet>
      <dgm:spPr/>
      <dgm:t>
        <a:bodyPr/>
        <a:lstStyle/>
        <a:p>
          <a:endParaRPr lang="nb-NO"/>
        </a:p>
      </dgm:t>
    </dgm:pt>
    <dgm:pt modelId="{8CF41D58-143F-4855-B4FE-F9B8E3FDAFE2}" type="pres">
      <dgm:prSet presAssocID="{4974C0FA-4BF6-461F-A267-7ABA944691C9}" presName="Name56" presStyleLbl="parChTrans1D2" presStyleIdx="4" presStyleCnt="6"/>
      <dgm:spPr/>
      <dgm:t>
        <a:bodyPr/>
        <a:lstStyle/>
        <a:p>
          <a:endParaRPr lang="nb-NO"/>
        </a:p>
      </dgm:t>
    </dgm:pt>
    <dgm:pt modelId="{B5BAF633-E92A-4CEA-84DA-B5E7276DC531}" type="pres">
      <dgm:prSet presAssocID="{F7BAF437-0B5C-4D3C-9A2F-3CE4777143F9}" presName="text0" presStyleLbl="node1" presStyleIdx="5" presStyleCnt="7" custScaleX="164975" custScaleY="166645" custRadScaleRad="121962" custRadScaleInc="35877">
        <dgm:presLayoutVars>
          <dgm:bulletEnabled val="1"/>
        </dgm:presLayoutVars>
      </dgm:prSet>
      <dgm:spPr/>
      <dgm:t>
        <a:bodyPr/>
        <a:lstStyle/>
        <a:p>
          <a:endParaRPr lang="nb-NO"/>
        </a:p>
      </dgm:t>
    </dgm:pt>
    <dgm:pt modelId="{5FA0D1DF-67D3-4B55-8440-4E23C3E68C2B}" type="pres">
      <dgm:prSet presAssocID="{C6CAF9EC-2491-44AB-8FB5-2BB3554995A0}" presName="Name56" presStyleLbl="parChTrans1D2" presStyleIdx="5" presStyleCnt="6"/>
      <dgm:spPr/>
      <dgm:t>
        <a:bodyPr/>
        <a:lstStyle/>
        <a:p>
          <a:endParaRPr lang="nb-NO"/>
        </a:p>
      </dgm:t>
    </dgm:pt>
    <dgm:pt modelId="{439D7A48-0454-4FB0-95BD-AC028A5CA8C4}" type="pres">
      <dgm:prSet presAssocID="{F15E62AA-CD8D-468D-A408-B58A57345039}" presName="text0" presStyleLbl="node1" presStyleIdx="6" presStyleCnt="7" custScaleX="154312" custScaleY="163697" custRadScaleRad="117176" custRadScaleInc="15552">
        <dgm:presLayoutVars>
          <dgm:bulletEnabled val="1"/>
        </dgm:presLayoutVars>
      </dgm:prSet>
      <dgm:spPr/>
      <dgm:t>
        <a:bodyPr/>
        <a:lstStyle/>
        <a:p>
          <a:endParaRPr lang="nb-NO"/>
        </a:p>
      </dgm:t>
    </dgm:pt>
  </dgm:ptLst>
  <dgm:cxnLst>
    <dgm:cxn modelId="{CC21227A-1173-4135-89D2-E03D2AFEDDC6}" srcId="{AF4A9B7C-4603-4B50-B6C7-059ED92AC2A7}" destId="{95C655D0-FECD-48C8-A44C-AA3DEB70DD75}" srcOrd="3" destOrd="0" parTransId="{FA2A6A0E-D939-45FD-8A15-77FCD227F38E}" sibTransId="{97CE3296-0C7C-46F5-A678-B306FBA2AF94}"/>
    <dgm:cxn modelId="{99CFB8B5-5BC6-4203-B083-6F5D3AB37CCA}" type="presOf" srcId="{874326EF-E680-42DF-A31B-49AB9F175843}" destId="{41F2A1EE-7F95-46D7-84EE-1722A4418578}" srcOrd="0" destOrd="0" presId="urn:microsoft.com/office/officeart/2008/layout/RadialCluster"/>
    <dgm:cxn modelId="{D69B9852-8FAE-43ED-994E-58D91A3EE29C}" type="presOf" srcId="{31693E6C-2387-445C-921C-73221A5C449E}" destId="{D25BCA55-C525-4605-957E-FEF659808FA4}" srcOrd="0" destOrd="0" presId="urn:microsoft.com/office/officeart/2008/layout/RadialCluster"/>
    <dgm:cxn modelId="{9DBF5221-FD3A-4A0F-92A8-7A5A3BDED132}" type="presOf" srcId="{4974C0FA-4BF6-461F-A267-7ABA944691C9}" destId="{8CF41D58-143F-4855-B4FE-F9B8E3FDAFE2}" srcOrd="0" destOrd="0" presId="urn:microsoft.com/office/officeart/2008/layout/RadialCluster"/>
    <dgm:cxn modelId="{3BAE51BB-DC74-4B68-858A-AA248B4CAA03}" srcId="{AF4A9B7C-4603-4B50-B6C7-059ED92AC2A7}" destId="{F7BAF437-0B5C-4D3C-9A2F-3CE4777143F9}" srcOrd="4" destOrd="0" parTransId="{4974C0FA-4BF6-461F-A267-7ABA944691C9}" sibTransId="{B41E019F-2E3A-4A90-A0AC-87DDFE23B81E}"/>
    <dgm:cxn modelId="{F6382799-6D9E-43F3-9725-5EFA87DA7FCE}" type="presOf" srcId="{F15E62AA-CD8D-468D-A408-B58A57345039}" destId="{439D7A48-0454-4FB0-95BD-AC028A5CA8C4}" srcOrd="0" destOrd="0" presId="urn:microsoft.com/office/officeart/2008/layout/RadialCluster"/>
    <dgm:cxn modelId="{A6BF425F-CFD2-48E1-9E67-DF61676DE6BC}" type="presOf" srcId="{F7BAF437-0B5C-4D3C-9A2F-3CE4777143F9}" destId="{B5BAF633-E92A-4CEA-84DA-B5E7276DC531}" srcOrd="0" destOrd="0" presId="urn:microsoft.com/office/officeart/2008/layout/RadialCluster"/>
    <dgm:cxn modelId="{6AF5B836-374A-49BE-A7D6-67A2AB144867}" type="presOf" srcId="{956C1A43-4C23-4592-AFAC-E3FC726D8FF0}" destId="{642EED39-E7F3-4671-AD10-7AD4C4B8D00C}" srcOrd="0" destOrd="0" presId="urn:microsoft.com/office/officeart/2008/layout/RadialCluster"/>
    <dgm:cxn modelId="{0800A543-FE7D-4FE2-9872-29CEBC020497}" type="presOf" srcId="{95C655D0-FECD-48C8-A44C-AA3DEB70DD75}" destId="{38020A7D-C5DD-4531-A8EF-C6B957993617}" srcOrd="0" destOrd="0" presId="urn:microsoft.com/office/officeart/2008/layout/RadialCluster"/>
    <dgm:cxn modelId="{37C934EE-B899-4B61-8FB9-F346945E5A12}" type="presOf" srcId="{FA2A6A0E-D939-45FD-8A15-77FCD227F38E}" destId="{A91EED43-F5D2-4DCB-B02C-D0CB9A0BC97A}" srcOrd="0" destOrd="0" presId="urn:microsoft.com/office/officeart/2008/layout/RadialCluster"/>
    <dgm:cxn modelId="{13D27B56-8503-4758-BBDC-4653C579F32C}" srcId="{B9EB4A7D-690B-4912-8199-7BD9882B0305}" destId="{A2AF6684-CF29-45AC-B841-C620CBC4D2D9}" srcOrd="1" destOrd="0" parTransId="{9EFAE38E-6664-4E5B-ADC3-ECC19A06E76F}" sibTransId="{0C3A5CEC-FB7C-47DB-9DAA-51A50D33BC8B}"/>
    <dgm:cxn modelId="{4CBE3FD5-3E3C-40FC-B0A4-67ED953F0D65}" type="presOf" srcId="{9EF23278-EA62-4DEA-809F-2C9CAA5B79A6}" destId="{D360BBC1-1760-4139-BF88-31EE33D01702}" srcOrd="0" destOrd="0" presId="urn:microsoft.com/office/officeart/2008/layout/RadialCluster"/>
    <dgm:cxn modelId="{3AEC89C9-2F65-4D8A-B61A-1B420010AD70}" srcId="{B9EB4A7D-690B-4912-8199-7BD9882B0305}" destId="{AF4A9B7C-4603-4B50-B6C7-059ED92AC2A7}" srcOrd="0" destOrd="0" parTransId="{37CCFC67-6109-4924-8F11-003B70EF3F7B}" sibTransId="{7A5EAB34-DBB4-4222-8831-F4EDD75E4897}"/>
    <dgm:cxn modelId="{16D62C83-0AEF-4CF1-9553-71350D848657}" srcId="{AF4A9B7C-4603-4B50-B6C7-059ED92AC2A7}" destId="{E6CFEC30-26C5-4542-8D2C-B9970FDAA4D9}" srcOrd="2" destOrd="0" parTransId="{31693E6C-2387-445C-921C-73221A5C449E}" sibTransId="{ED56389B-9836-4A8E-A7C4-78C3AB480078}"/>
    <dgm:cxn modelId="{C623E99E-679C-4B65-9ED7-0A0FCAFAE54B}" srcId="{AF4A9B7C-4603-4B50-B6C7-059ED92AC2A7}" destId="{874326EF-E680-42DF-A31B-49AB9F175843}" srcOrd="0" destOrd="0" parTransId="{EA90A5F2-9C9F-4D34-87AD-2B2708E1EC05}" sibTransId="{EABBAF1C-FDFA-43DE-87E7-FA1E138330F2}"/>
    <dgm:cxn modelId="{5A0B5FC7-21BC-42BF-9130-3F3EBA09F774}" srcId="{AF4A9B7C-4603-4B50-B6C7-059ED92AC2A7}" destId="{F15E62AA-CD8D-468D-A408-B58A57345039}" srcOrd="5" destOrd="0" parTransId="{C6CAF9EC-2491-44AB-8FB5-2BB3554995A0}" sibTransId="{388F08CD-351D-4327-84BF-555C033FD6B9}"/>
    <dgm:cxn modelId="{A464001B-19D9-4C85-A967-A08779F16FE7}" type="presOf" srcId="{C6CAF9EC-2491-44AB-8FB5-2BB3554995A0}" destId="{5FA0D1DF-67D3-4B55-8440-4E23C3E68C2B}" srcOrd="0" destOrd="0" presId="urn:microsoft.com/office/officeart/2008/layout/RadialCluster"/>
    <dgm:cxn modelId="{5B94CCFD-85F8-41A4-8A38-931873B97CEC}" srcId="{AF4A9B7C-4603-4B50-B6C7-059ED92AC2A7}" destId="{9EF23278-EA62-4DEA-809F-2C9CAA5B79A6}" srcOrd="1" destOrd="0" parTransId="{956C1A43-4C23-4592-AFAC-E3FC726D8FF0}" sibTransId="{90DE4424-90E0-4622-A7B4-5B2CCEC21645}"/>
    <dgm:cxn modelId="{D884DB40-228D-45AC-9C66-70272ED9271B}" type="presOf" srcId="{EA90A5F2-9C9F-4D34-87AD-2B2708E1EC05}" destId="{E953E31F-BE9D-49E1-96BE-2A5523B6AE7A}" srcOrd="0" destOrd="0" presId="urn:microsoft.com/office/officeart/2008/layout/RadialCluster"/>
    <dgm:cxn modelId="{CFD909CC-127A-4666-87FD-D123FA8A9E64}" type="presOf" srcId="{E6CFEC30-26C5-4542-8D2C-B9970FDAA4D9}" destId="{C979CE20-28D3-48BA-B4CA-8C97EFBC45B5}" srcOrd="0" destOrd="0" presId="urn:microsoft.com/office/officeart/2008/layout/RadialCluster"/>
    <dgm:cxn modelId="{CE2752C1-C75B-4EB1-9E49-E90F2F44E482}" type="presOf" srcId="{B9EB4A7D-690B-4912-8199-7BD9882B0305}" destId="{AE82C1B1-2A83-490F-9181-6F34F6B386D4}" srcOrd="0" destOrd="0" presId="urn:microsoft.com/office/officeart/2008/layout/RadialCluster"/>
    <dgm:cxn modelId="{2C1BC4D9-4FD1-441E-9AE1-216C747E1A65}" type="presOf" srcId="{AF4A9B7C-4603-4B50-B6C7-059ED92AC2A7}" destId="{5BE97294-5573-4837-9437-4EDBBAE80F4F}" srcOrd="0" destOrd="0" presId="urn:microsoft.com/office/officeart/2008/layout/RadialCluster"/>
    <dgm:cxn modelId="{08266883-9AA3-4154-83E0-9258C3D3EA7D}" type="presParOf" srcId="{AE82C1B1-2A83-490F-9181-6F34F6B386D4}" destId="{473436A2-5AA2-493C-82A0-AD4A288E2129}" srcOrd="0" destOrd="0" presId="urn:microsoft.com/office/officeart/2008/layout/RadialCluster"/>
    <dgm:cxn modelId="{79E480DB-BC1E-4E91-B0E6-4604F78BC922}" type="presParOf" srcId="{473436A2-5AA2-493C-82A0-AD4A288E2129}" destId="{5BE97294-5573-4837-9437-4EDBBAE80F4F}" srcOrd="0" destOrd="0" presId="urn:microsoft.com/office/officeart/2008/layout/RadialCluster"/>
    <dgm:cxn modelId="{87FD86A4-FA16-448C-A5AB-222F83C3B140}" type="presParOf" srcId="{473436A2-5AA2-493C-82A0-AD4A288E2129}" destId="{E953E31F-BE9D-49E1-96BE-2A5523B6AE7A}" srcOrd="1" destOrd="0" presId="urn:microsoft.com/office/officeart/2008/layout/RadialCluster"/>
    <dgm:cxn modelId="{D5166614-5029-4576-BD34-57AD1F38A50F}" type="presParOf" srcId="{473436A2-5AA2-493C-82A0-AD4A288E2129}" destId="{41F2A1EE-7F95-46D7-84EE-1722A4418578}" srcOrd="2" destOrd="0" presId="urn:microsoft.com/office/officeart/2008/layout/RadialCluster"/>
    <dgm:cxn modelId="{1196BCFD-3FBF-4A48-B7D8-938374A89705}" type="presParOf" srcId="{473436A2-5AA2-493C-82A0-AD4A288E2129}" destId="{642EED39-E7F3-4671-AD10-7AD4C4B8D00C}" srcOrd="3" destOrd="0" presId="urn:microsoft.com/office/officeart/2008/layout/RadialCluster"/>
    <dgm:cxn modelId="{3376BCDF-305E-4F79-B6A4-A72ACE67E7D5}" type="presParOf" srcId="{473436A2-5AA2-493C-82A0-AD4A288E2129}" destId="{D360BBC1-1760-4139-BF88-31EE33D01702}" srcOrd="4" destOrd="0" presId="urn:microsoft.com/office/officeart/2008/layout/RadialCluster"/>
    <dgm:cxn modelId="{E8CBB933-6AF8-4BB0-93AE-0AB08D7FFD2D}" type="presParOf" srcId="{473436A2-5AA2-493C-82A0-AD4A288E2129}" destId="{D25BCA55-C525-4605-957E-FEF659808FA4}" srcOrd="5" destOrd="0" presId="urn:microsoft.com/office/officeart/2008/layout/RadialCluster"/>
    <dgm:cxn modelId="{4FE389CE-1263-4D17-AC19-492C50624E97}" type="presParOf" srcId="{473436A2-5AA2-493C-82A0-AD4A288E2129}" destId="{C979CE20-28D3-48BA-B4CA-8C97EFBC45B5}" srcOrd="6" destOrd="0" presId="urn:microsoft.com/office/officeart/2008/layout/RadialCluster"/>
    <dgm:cxn modelId="{62EC374D-EDD7-4580-8C83-24936E7A92EE}" type="presParOf" srcId="{473436A2-5AA2-493C-82A0-AD4A288E2129}" destId="{A91EED43-F5D2-4DCB-B02C-D0CB9A0BC97A}" srcOrd="7" destOrd="0" presId="urn:microsoft.com/office/officeart/2008/layout/RadialCluster"/>
    <dgm:cxn modelId="{2E9642B8-EBD4-42CF-9313-275767FE082B}" type="presParOf" srcId="{473436A2-5AA2-493C-82A0-AD4A288E2129}" destId="{38020A7D-C5DD-4531-A8EF-C6B957993617}" srcOrd="8" destOrd="0" presId="urn:microsoft.com/office/officeart/2008/layout/RadialCluster"/>
    <dgm:cxn modelId="{A931AB22-8E76-4F85-926A-3824B7FA2102}" type="presParOf" srcId="{473436A2-5AA2-493C-82A0-AD4A288E2129}" destId="{8CF41D58-143F-4855-B4FE-F9B8E3FDAFE2}" srcOrd="9" destOrd="0" presId="urn:microsoft.com/office/officeart/2008/layout/RadialCluster"/>
    <dgm:cxn modelId="{CCEF40F8-FDB6-4E33-A34D-781542CE1C34}" type="presParOf" srcId="{473436A2-5AA2-493C-82A0-AD4A288E2129}" destId="{B5BAF633-E92A-4CEA-84DA-B5E7276DC531}" srcOrd="10" destOrd="0" presId="urn:microsoft.com/office/officeart/2008/layout/RadialCluster"/>
    <dgm:cxn modelId="{98F27F3A-1D9D-4F4C-9DB6-F0D469628DC0}" type="presParOf" srcId="{473436A2-5AA2-493C-82A0-AD4A288E2129}" destId="{5FA0D1DF-67D3-4B55-8440-4E23C3E68C2B}" srcOrd="11" destOrd="0" presId="urn:microsoft.com/office/officeart/2008/layout/RadialCluster"/>
    <dgm:cxn modelId="{8DD1F9F0-7763-41F6-B384-A9F11D78FCCD}" type="presParOf" srcId="{473436A2-5AA2-493C-82A0-AD4A288E2129}" destId="{439D7A48-0454-4FB0-95BD-AC028A5CA8C4}" srcOrd="12"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B6E8B8-F4A0-4049-AF8B-654F0E9EB399}"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nb-NO"/>
        </a:p>
      </dgm:t>
    </dgm:pt>
    <dgm:pt modelId="{70845CEA-6E8A-4FB1-BB6A-296B1BF82695}">
      <dgm:prSet custT="1"/>
      <dgm:spPr>
        <a:solidFill>
          <a:srgbClr val="00B050"/>
        </a:solidFill>
        <a:scene3d>
          <a:camera prst="orthographicFront"/>
          <a:lightRig rig="threePt" dir="t"/>
        </a:scene3d>
        <a:sp3d>
          <a:bevelT/>
        </a:sp3d>
      </dgm:spPr>
      <dgm:t>
        <a:bodyPr/>
        <a:lstStyle/>
        <a:p>
          <a:r>
            <a:rPr lang="nb-NO" sz="1800" b="1" dirty="0" smtClean="0"/>
            <a:t>CUSTOMER</a:t>
          </a:r>
          <a:endParaRPr lang="nb-NO" sz="1800" b="1" dirty="0"/>
        </a:p>
      </dgm:t>
    </dgm:pt>
    <dgm:pt modelId="{CB681FCD-FCD4-4088-AC1F-1E7223A52608}" type="parTrans" cxnId="{4B91FB0E-B08F-46A9-BC67-ABFF833373C5}">
      <dgm:prSet/>
      <dgm:spPr/>
      <dgm:t>
        <a:bodyPr/>
        <a:lstStyle/>
        <a:p>
          <a:endParaRPr lang="nb-NO"/>
        </a:p>
      </dgm:t>
    </dgm:pt>
    <dgm:pt modelId="{36EBF125-893B-44D3-BD45-2563EC94ADEA}" type="sibTrans" cxnId="{4B91FB0E-B08F-46A9-BC67-ABFF833373C5}">
      <dgm:prSet/>
      <dgm:spPr/>
      <dgm:t>
        <a:bodyPr/>
        <a:lstStyle/>
        <a:p>
          <a:endParaRPr lang="nb-NO"/>
        </a:p>
      </dgm:t>
    </dgm:pt>
    <dgm:pt modelId="{85F1D065-9FEB-44CE-B2B4-69F600456001}">
      <dgm:prSet phldrT="[Tekst]"/>
      <dgm:spPr>
        <a:scene3d>
          <a:camera prst="orthographicFront"/>
          <a:lightRig rig="threePt" dir="t"/>
        </a:scene3d>
        <a:sp3d>
          <a:bevelT/>
        </a:sp3d>
      </dgm:spPr>
      <dgm:t>
        <a:bodyPr/>
        <a:lstStyle/>
        <a:p>
          <a:r>
            <a:rPr lang="nb-NO" b="1" dirty="0" smtClean="0"/>
            <a:t>SUPPLIER</a:t>
          </a:r>
          <a:endParaRPr lang="nb-NO" b="1" dirty="0"/>
        </a:p>
      </dgm:t>
    </dgm:pt>
    <dgm:pt modelId="{AAB61382-5E32-40CF-9817-62C07D1E228D}" type="parTrans" cxnId="{406724F7-0501-466E-9F14-612069F9390F}">
      <dgm:prSet/>
      <dgm:spPr/>
      <dgm:t>
        <a:bodyPr/>
        <a:lstStyle/>
        <a:p>
          <a:endParaRPr lang="nb-NO"/>
        </a:p>
      </dgm:t>
    </dgm:pt>
    <dgm:pt modelId="{966E56DF-3922-48F0-9598-0DEAC3294920}" type="sibTrans" cxnId="{406724F7-0501-466E-9F14-612069F9390F}">
      <dgm:prSet/>
      <dgm:spPr/>
      <dgm:t>
        <a:bodyPr/>
        <a:lstStyle/>
        <a:p>
          <a:endParaRPr lang="nb-NO"/>
        </a:p>
      </dgm:t>
    </dgm:pt>
    <dgm:pt modelId="{65FB0684-4978-489F-A678-1216195F54BF}">
      <dgm:prSet phldrT="[Tekst]"/>
      <dgm:spPr>
        <a:scene3d>
          <a:camera prst="orthographicFront"/>
          <a:lightRig rig="threePt" dir="t"/>
        </a:scene3d>
        <a:sp3d>
          <a:bevelT/>
        </a:sp3d>
      </dgm:spPr>
      <dgm:t>
        <a:bodyPr/>
        <a:lstStyle/>
        <a:p>
          <a:r>
            <a:rPr lang="nb-NO" b="1" dirty="0" smtClean="0"/>
            <a:t>SUPPLIER</a:t>
          </a:r>
          <a:endParaRPr lang="nb-NO" b="1" dirty="0"/>
        </a:p>
      </dgm:t>
    </dgm:pt>
    <dgm:pt modelId="{AA684D72-1148-445F-A679-2830B694658D}" type="parTrans" cxnId="{17FEF63C-03B6-4A30-8D63-9DCC2DF166D8}">
      <dgm:prSet/>
      <dgm:spPr/>
      <dgm:t>
        <a:bodyPr/>
        <a:lstStyle/>
        <a:p>
          <a:endParaRPr lang="nb-NO"/>
        </a:p>
      </dgm:t>
    </dgm:pt>
    <dgm:pt modelId="{7DB4B521-C43F-4CFB-A61D-665B14239662}" type="sibTrans" cxnId="{17FEF63C-03B6-4A30-8D63-9DCC2DF166D8}">
      <dgm:prSet/>
      <dgm:spPr/>
      <dgm:t>
        <a:bodyPr/>
        <a:lstStyle/>
        <a:p>
          <a:endParaRPr lang="nb-NO"/>
        </a:p>
      </dgm:t>
    </dgm:pt>
    <dgm:pt modelId="{391935E3-8609-4075-8E22-15ADB1488A65}">
      <dgm:prSet phldrT="[Tekst]" custScaleX="71399" custScaleY="63552"/>
      <dgm:spPr/>
      <dgm:t>
        <a:bodyPr/>
        <a:lstStyle/>
        <a:p>
          <a:endParaRPr lang="nb-NO"/>
        </a:p>
      </dgm:t>
    </dgm:pt>
    <dgm:pt modelId="{5C51ACAE-4238-45B6-BCDB-036F81852629}" type="parTrans" cxnId="{C5C77AD6-D78E-4587-8C6F-B6A3F313ADE2}">
      <dgm:prSet/>
      <dgm:spPr/>
      <dgm:t>
        <a:bodyPr/>
        <a:lstStyle/>
        <a:p>
          <a:endParaRPr lang="nb-NO"/>
        </a:p>
      </dgm:t>
    </dgm:pt>
    <dgm:pt modelId="{D62A9172-1995-4A40-9021-DFC786039196}" type="sibTrans" cxnId="{C5C77AD6-D78E-4587-8C6F-B6A3F313ADE2}">
      <dgm:prSet/>
      <dgm:spPr/>
      <dgm:t>
        <a:bodyPr/>
        <a:lstStyle/>
        <a:p>
          <a:endParaRPr lang="nb-NO"/>
        </a:p>
      </dgm:t>
    </dgm:pt>
    <dgm:pt modelId="{59F29F93-130E-4618-AB67-0622DFD06EFE}">
      <dgm:prSet phldrT="[Tekst]" custScaleX="71399" custScaleY="63552" custRadScaleRad="108928" custRadScaleInc="90776"/>
      <dgm:spPr/>
      <dgm:t>
        <a:bodyPr/>
        <a:lstStyle/>
        <a:p>
          <a:endParaRPr lang="nb-NO"/>
        </a:p>
      </dgm:t>
    </dgm:pt>
    <dgm:pt modelId="{714F8E20-6E90-4314-943A-A186CCD086DE}" type="parTrans" cxnId="{2CB72AF2-7ED8-45B4-91FF-51BC56234D83}">
      <dgm:prSet custScaleX="66862" custScaleY="79893" custLinFactNeighborX="-20490" custLinFactNeighborY="-8832"/>
      <dgm:spPr/>
      <dgm:t>
        <a:bodyPr/>
        <a:lstStyle/>
        <a:p>
          <a:endParaRPr lang="nb-NO"/>
        </a:p>
      </dgm:t>
    </dgm:pt>
    <dgm:pt modelId="{F55803E8-EF7B-4534-A0E3-A54C02A91E6F}" type="sibTrans" cxnId="{2CB72AF2-7ED8-45B4-91FF-51BC56234D83}">
      <dgm:prSet/>
      <dgm:spPr/>
      <dgm:t>
        <a:bodyPr/>
        <a:lstStyle/>
        <a:p>
          <a:endParaRPr lang="nb-NO"/>
        </a:p>
      </dgm:t>
    </dgm:pt>
    <dgm:pt modelId="{A905B5DC-6E6D-4343-8203-BE97C08F51FE}">
      <dgm:prSet phldrT="[Tekst]"/>
      <dgm:spPr>
        <a:scene3d>
          <a:camera prst="orthographicFront"/>
          <a:lightRig rig="threePt" dir="t"/>
        </a:scene3d>
        <a:sp3d>
          <a:bevelT/>
        </a:sp3d>
      </dgm:spPr>
      <dgm:t>
        <a:bodyPr/>
        <a:lstStyle/>
        <a:p>
          <a:r>
            <a:rPr lang="nb-NO" b="1" dirty="0" smtClean="0"/>
            <a:t>SUPPLIER</a:t>
          </a:r>
          <a:endParaRPr lang="nb-NO" b="1" dirty="0"/>
        </a:p>
      </dgm:t>
    </dgm:pt>
    <dgm:pt modelId="{F084273A-9552-485D-BA0A-220B876923E7}" type="sibTrans" cxnId="{143FE2AA-C912-4A4A-8752-F1400DDBD811}">
      <dgm:prSet/>
      <dgm:spPr/>
      <dgm:t>
        <a:bodyPr/>
        <a:lstStyle/>
        <a:p>
          <a:endParaRPr lang="nb-NO"/>
        </a:p>
      </dgm:t>
    </dgm:pt>
    <dgm:pt modelId="{1F46D88E-6728-42E2-A576-5779E2A1E9DC}" type="parTrans" cxnId="{143FE2AA-C912-4A4A-8752-F1400DDBD811}">
      <dgm:prSet/>
      <dgm:spPr/>
      <dgm:t>
        <a:bodyPr/>
        <a:lstStyle/>
        <a:p>
          <a:endParaRPr lang="nb-NO"/>
        </a:p>
      </dgm:t>
    </dgm:pt>
    <dgm:pt modelId="{C2A472CB-5190-4661-A551-CD6E175EB02E}">
      <dgm:prSet phldrT="[Tekst]" custScaleX="71399" custScaleY="63552" custRadScaleRad="108928" custRadScaleInc="90776"/>
      <dgm:spPr/>
      <dgm:t>
        <a:bodyPr/>
        <a:lstStyle/>
        <a:p>
          <a:endParaRPr lang="nb-NO"/>
        </a:p>
      </dgm:t>
    </dgm:pt>
    <dgm:pt modelId="{365D3A03-DE36-4FB2-B183-627063CBE4F5}" type="parTrans" cxnId="{DBDDD0AA-00F0-443E-9B29-2859D6B9D1E0}">
      <dgm:prSet custScaleX="66862" custScaleY="79893" custLinFactNeighborX="-20490" custLinFactNeighborY="-8832"/>
      <dgm:spPr/>
      <dgm:t>
        <a:bodyPr/>
        <a:lstStyle/>
        <a:p>
          <a:endParaRPr lang="nb-NO"/>
        </a:p>
      </dgm:t>
    </dgm:pt>
    <dgm:pt modelId="{DEF31D43-6740-4A70-A94C-39E9C18371E7}" type="sibTrans" cxnId="{DBDDD0AA-00F0-443E-9B29-2859D6B9D1E0}">
      <dgm:prSet/>
      <dgm:spPr/>
      <dgm:t>
        <a:bodyPr/>
        <a:lstStyle/>
        <a:p>
          <a:endParaRPr lang="nb-NO"/>
        </a:p>
      </dgm:t>
    </dgm:pt>
    <dgm:pt modelId="{817ED205-3CCA-4E74-B2DA-4A2B1ED1966F}">
      <dgm:prSet phldrT="[Tekst]" custT="1"/>
      <dgm:spPr>
        <a:solidFill>
          <a:schemeClr val="bg1"/>
        </a:solidFill>
      </dgm:spPr>
      <dgm:t>
        <a:bodyPr/>
        <a:lstStyle/>
        <a:p>
          <a:r>
            <a:rPr lang="nb-NO" sz="2400" b="1" dirty="0" smtClean="0">
              <a:solidFill>
                <a:schemeClr val="bg1"/>
              </a:solidFill>
            </a:rPr>
            <a:t>SH TRADING AS</a:t>
          </a:r>
          <a:endParaRPr lang="nb-NO" sz="2400" b="1" dirty="0">
            <a:solidFill>
              <a:schemeClr val="bg1"/>
            </a:solidFill>
          </a:endParaRPr>
        </a:p>
      </dgm:t>
    </dgm:pt>
    <dgm:pt modelId="{A71007D7-EB42-4866-B53C-05079B6B65DE}" type="sibTrans" cxnId="{B6D44E54-7089-41F7-BC65-ADF440AC9100}">
      <dgm:prSet/>
      <dgm:spPr/>
      <dgm:t>
        <a:bodyPr/>
        <a:lstStyle/>
        <a:p>
          <a:endParaRPr lang="nb-NO"/>
        </a:p>
      </dgm:t>
    </dgm:pt>
    <dgm:pt modelId="{82751560-8BE3-4EB0-88BA-A63008792082}" type="parTrans" cxnId="{B6D44E54-7089-41F7-BC65-ADF440AC9100}">
      <dgm:prSet/>
      <dgm:spPr/>
      <dgm:t>
        <a:bodyPr/>
        <a:lstStyle/>
        <a:p>
          <a:endParaRPr lang="nb-NO"/>
        </a:p>
      </dgm:t>
    </dgm:pt>
    <dgm:pt modelId="{F528FA63-3259-4A03-9B60-70E9D545E253}">
      <dgm:prSet custScaleX="71399" custScaleY="63552" custRadScaleRad="113014" custRadScaleInc="21244"/>
      <dgm:spPr/>
      <dgm:t>
        <a:bodyPr/>
        <a:lstStyle/>
        <a:p>
          <a:endParaRPr lang="nb-NO"/>
        </a:p>
      </dgm:t>
    </dgm:pt>
    <dgm:pt modelId="{20127105-FD5E-4E60-866A-D980F146D812}" type="parTrans" cxnId="{364F27D5-1B48-4B4C-B9AA-D1A2979E1B3A}">
      <dgm:prSet custAng="20523466" custFlipHor="0" custScaleX="7253" custScaleY="75522" custLinFactNeighborX="-25129" custLinFactNeighborY="-89289"/>
      <dgm:spPr/>
      <dgm:t>
        <a:bodyPr/>
        <a:lstStyle/>
        <a:p>
          <a:endParaRPr lang="nb-NO"/>
        </a:p>
      </dgm:t>
    </dgm:pt>
    <dgm:pt modelId="{506E361D-A512-4B4A-BAC6-FF96CBDAEDD3}" type="sibTrans" cxnId="{364F27D5-1B48-4B4C-B9AA-D1A2979E1B3A}">
      <dgm:prSet/>
      <dgm:spPr/>
      <dgm:t>
        <a:bodyPr/>
        <a:lstStyle/>
        <a:p>
          <a:endParaRPr lang="nb-NO"/>
        </a:p>
      </dgm:t>
    </dgm:pt>
    <dgm:pt modelId="{66912FB6-E9E5-4FDF-8A9A-0F3E16FBE80D}" type="pres">
      <dgm:prSet presAssocID="{22B6E8B8-F4A0-4049-AF8B-654F0E9EB399}" presName="cycle" presStyleCnt="0">
        <dgm:presLayoutVars>
          <dgm:chMax val="1"/>
          <dgm:dir/>
          <dgm:animLvl val="ctr"/>
          <dgm:resizeHandles val="exact"/>
        </dgm:presLayoutVars>
      </dgm:prSet>
      <dgm:spPr/>
      <dgm:t>
        <a:bodyPr/>
        <a:lstStyle/>
        <a:p>
          <a:endParaRPr lang="nb-NO"/>
        </a:p>
      </dgm:t>
    </dgm:pt>
    <dgm:pt modelId="{198F84F1-E590-4CF8-851F-B8491166B8B7}" type="pres">
      <dgm:prSet presAssocID="{817ED205-3CCA-4E74-B2DA-4A2B1ED1966F}" presName="centerShape" presStyleLbl="node0" presStyleIdx="0" presStyleCnt="1" custLinFactNeighborX="36086" custLinFactNeighborY="4840"/>
      <dgm:spPr/>
      <dgm:t>
        <a:bodyPr/>
        <a:lstStyle/>
        <a:p>
          <a:endParaRPr lang="nb-NO"/>
        </a:p>
      </dgm:t>
    </dgm:pt>
    <dgm:pt modelId="{AE8B7EEA-56A3-4D58-90F4-E0F9B5009743}" type="pres">
      <dgm:prSet presAssocID="{AAB61382-5E32-40CF-9817-62C07D1E228D}" presName="parTrans" presStyleLbl="bgSibTrans2D1" presStyleIdx="0" presStyleCnt="4" custAng="20523466" custFlipHor="0" custScaleX="7253" custScaleY="60622" custLinFactNeighborX="-25129" custLinFactNeighborY="-89289"/>
      <dgm:spPr/>
      <dgm:t>
        <a:bodyPr/>
        <a:lstStyle/>
        <a:p>
          <a:endParaRPr lang="nb-NO"/>
        </a:p>
      </dgm:t>
    </dgm:pt>
    <dgm:pt modelId="{EA1289F3-BDF8-4B81-BE3C-3B3AD122D9D9}" type="pres">
      <dgm:prSet presAssocID="{85F1D065-9FEB-44CE-B2B4-69F600456001}" presName="node" presStyleLbl="node1" presStyleIdx="0" presStyleCnt="4" custScaleX="71399" custScaleY="63552" custRadScaleRad="113014" custRadScaleInc="21244">
        <dgm:presLayoutVars>
          <dgm:bulletEnabled val="1"/>
        </dgm:presLayoutVars>
      </dgm:prSet>
      <dgm:spPr/>
      <dgm:t>
        <a:bodyPr/>
        <a:lstStyle/>
        <a:p>
          <a:endParaRPr lang="nb-NO"/>
        </a:p>
      </dgm:t>
    </dgm:pt>
    <dgm:pt modelId="{28C78664-7351-4446-A106-EE50A55735B2}" type="pres">
      <dgm:prSet presAssocID="{AA684D72-1148-445F-A679-2830B694658D}" presName="parTrans" presStyleLbl="bgSibTrans2D1" presStyleIdx="1" presStyleCnt="4" custAng="2021335" custFlipHor="1" custScaleX="20775" custScaleY="54091" custLinFactNeighborX="-28621" custLinFactNeighborY="-66936"/>
      <dgm:spPr/>
      <dgm:t>
        <a:bodyPr/>
        <a:lstStyle/>
        <a:p>
          <a:endParaRPr lang="nb-NO"/>
        </a:p>
      </dgm:t>
    </dgm:pt>
    <dgm:pt modelId="{91F89309-4F86-455E-9634-D7B43607584E}" type="pres">
      <dgm:prSet presAssocID="{65FB0684-4978-489F-A678-1216195F54BF}" presName="node" presStyleLbl="node1" presStyleIdx="1" presStyleCnt="4" custScaleX="71399" custScaleY="63552" custRadScaleRad="101144" custRadScaleInc="53418">
        <dgm:presLayoutVars>
          <dgm:bulletEnabled val="1"/>
        </dgm:presLayoutVars>
      </dgm:prSet>
      <dgm:spPr/>
      <dgm:t>
        <a:bodyPr/>
        <a:lstStyle/>
        <a:p>
          <a:endParaRPr lang="nb-NO"/>
        </a:p>
      </dgm:t>
    </dgm:pt>
    <dgm:pt modelId="{5DD1315D-CABE-49B1-80C1-D004BBBAF7C7}" type="pres">
      <dgm:prSet presAssocID="{1F46D88E-6728-42E2-A576-5779E2A1E9DC}" presName="parTrans" presStyleLbl="bgSibTrans2D1" presStyleIdx="2" presStyleCnt="4" custAng="3497121" custScaleX="49955" custScaleY="63437" custLinFactX="-12336" custLinFactNeighborX="-100000" custLinFactNeighborY="-44788"/>
      <dgm:spPr/>
      <dgm:t>
        <a:bodyPr/>
        <a:lstStyle/>
        <a:p>
          <a:endParaRPr lang="nb-NO"/>
        </a:p>
      </dgm:t>
    </dgm:pt>
    <dgm:pt modelId="{A0B8A719-9C56-4D0E-81BB-EE2DCE32B0B0}" type="pres">
      <dgm:prSet presAssocID="{A905B5DC-6E6D-4343-8203-BE97C08F51FE}" presName="node" presStyleLbl="node1" presStyleIdx="2" presStyleCnt="4" custScaleX="71399" custScaleY="63552" custRadScaleRad="112413" custRadScaleInc="95495">
        <dgm:presLayoutVars>
          <dgm:bulletEnabled val="1"/>
        </dgm:presLayoutVars>
      </dgm:prSet>
      <dgm:spPr/>
      <dgm:t>
        <a:bodyPr/>
        <a:lstStyle/>
        <a:p>
          <a:endParaRPr lang="nb-NO"/>
        </a:p>
      </dgm:t>
    </dgm:pt>
    <dgm:pt modelId="{DD1ABFC4-1B16-479C-91DF-38E4E990A180}" type="pres">
      <dgm:prSet presAssocID="{CB681FCD-FCD4-4088-AC1F-1E7223A52608}" presName="parTrans" presStyleLbl="bgSibTrans2D1" presStyleIdx="3" presStyleCnt="4" custAng="6004565" custScaleX="54480" custScaleY="46975" custLinFactY="-63343" custLinFactNeighborX="-50184" custLinFactNeighborY="-100000"/>
      <dgm:spPr/>
      <dgm:t>
        <a:bodyPr/>
        <a:lstStyle/>
        <a:p>
          <a:endParaRPr lang="nb-NO"/>
        </a:p>
      </dgm:t>
    </dgm:pt>
    <dgm:pt modelId="{763BAFD2-E777-4926-830A-831DECC3D35C}" type="pres">
      <dgm:prSet presAssocID="{70845CEA-6E8A-4FB1-BB6A-296B1BF82695}" presName="node" presStyleLbl="node1" presStyleIdx="3" presStyleCnt="4" custAng="0" custScaleX="77247" custScaleY="81827" custRadScaleRad="22989" custRadScaleInc="245289">
        <dgm:presLayoutVars>
          <dgm:bulletEnabled val="1"/>
        </dgm:presLayoutVars>
      </dgm:prSet>
      <dgm:spPr/>
      <dgm:t>
        <a:bodyPr/>
        <a:lstStyle/>
        <a:p>
          <a:endParaRPr lang="nb-NO"/>
        </a:p>
      </dgm:t>
    </dgm:pt>
  </dgm:ptLst>
  <dgm:cxnLst>
    <dgm:cxn modelId="{67F7224C-76B2-4758-A73F-32317687513A}" type="presOf" srcId="{817ED205-3CCA-4E74-B2DA-4A2B1ED1966F}" destId="{198F84F1-E590-4CF8-851F-B8491166B8B7}" srcOrd="0" destOrd="0" presId="urn:microsoft.com/office/officeart/2005/8/layout/radial4"/>
    <dgm:cxn modelId="{6FD9BB08-99CE-4E2A-92A9-2AA42451F6A6}" type="presOf" srcId="{22B6E8B8-F4A0-4049-AF8B-654F0E9EB399}" destId="{66912FB6-E9E5-4FDF-8A9A-0F3E16FBE80D}" srcOrd="0" destOrd="0" presId="urn:microsoft.com/office/officeart/2005/8/layout/radial4"/>
    <dgm:cxn modelId="{DBDDD0AA-00F0-443E-9B29-2859D6B9D1E0}" srcId="{22B6E8B8-F4A0-4049-AF8B-654F0E9EB399}" destId="{C2A472CB-5190-4661-A551-CD6E175EB02E}" srcOrd="3" destOrd="0" parTransId="{365D3A03-DE36-4FB2-B183-627063CBE4F5}" sibTransId="{DEF31D43-6740-4A70-A94C-39E9C18371E7}"/>
    <dgm:cxn modelId="{C5C77AD6-D78E-4587-8C6F-B6A3F313ADE2}" srcId="{22B6E8B8-F4A0-4049-AF8B-654F0E9EB399}" destId="{391935E3-8609-4075-8E22-15ADB1488A65}" srcOrd="1" destOrd="0" parTransId="{5C51ACAE-4238-45B6-BCDB-036F81852629}" sibTransId="{D62A9172-1995-4A40-9021-DFC786039196}"/>
    <dgm:cxn modelId="{0FC8C1E6-631A-4BAE-9D4B-DE6CAE4F7479}" type="presOf" srcId="{65FB0684-4978-489F-A678-1216195F54BF}" destId="{91F89309-4F86-455E-9634-D7B43607584E}" srcOrd="0" destOrd="0" presId="urn:microsoft.com/office/officeart/2005/8/layout/radial4"/>
    <dgm:cxn modelId="{4B91FB0E-B08F-46A9-BC67-ABFF833373C5}" srcId="{817ED205-3CCA-4E74-B2DA-4A2B1ED1966F}" destId="{70845CEA-6E8A-4FB1-BB6A-296B1BF82695}" srcOrd="3" destOrd="0" parTransId="{CB681FCD-FCD4-4088-AC1F-1E7223A52608}" sibTransId="{36EBF125-893B-44D3-BD45-2563EC94ADEA}"/>
    <dgm:cxn modelId="{B6D44E54-7089-41F7-BC65-ADF440AC9100}" srcId="{22B6E8B8-F4A0-4049-AF8B-654F0E9EB399}" destId="{817ED205-3CCA-4E74-B2DA-4A2B1ED1966F}" srcOrd="0" destOrd="0" parTransId="{82751560-8BE3-4EB0-88BA-A63008792082}" sibTransId="{A71007D7-EB42-4866-B53C-05079B6B65DE}"/>
    <dgm:cxn modelId="{17FEF63C-03B6-4A30-8D63-9DCC2DF166D8}" srcId="{817ED205-3CCA-4E74-B2DA-4A2B1ED1966F}" destId="{65FB0684-4978-489F-A678-1216195F54BF}" srcOrd="1" destOrd="0" parTransId="{AA684D72-1148-445F-A679-2830B694658D}" sibTransId="{7DB4B521-C43F-4CFB-A61D-665B14239662}"/>
    <dgm:cxn modelId="{B1C13BDE-FE52-461D-89BB-37E11E8C3C83}" type="presOf" srcId="{70845CEA-6E8A-4FB1-BB6A-296B1BF82695}" destId="{763BAFD2-E777-4926-830A-831DECC3D35C}" srcOrd="0" destOrd="0" presId="urn:microsoft.com/office/officeart/2005/8/layout/radial4"/>
    <dgm:cxn modelId="{364F27D5-1B48-4B4C-B9AA-D1A2979E1B3A}" srcId="{22B6E8B8-F4A0-4049-AF8B-654F0E9EB399}" destId="{F528FA63-3259-4A03-9B60-70E9D545E253}" srcOrd="4" destOrd="0" parTransId="{20127105-FD5E-4E60-866A-D980F146D812}" sibTransId="{506E361D-A512-4B4A-BAC6-FF96CBDAEDD3}"/>
    <dgm:cxn modelId="{2CB72AF2-7ED8-45B4-91FF-51BC56234D83}" srcId="{22B6E8B8-F4A0-4049-AF8B-654F0E9EB399}" destId="{59F29F93-130E-4618-AB67-0622DFD06EFE}" srcOrd="2" destOrd="0" parTransId="{714F8E20-6E90-4314-943A-A186CCD086DE}" sibTransId="{F55803E8-EF7B-4534-A0E3-A54C02A91E6F}"/>
    <dgm:cxn modelId="{143FE2AA-C912-4A4A-8752-F1400DDBD811}" srcId="{817ED205-3CCA-4E74-B2DA-4A2B1ED1966F}" destId="{A905B5DC-6E6D-4343-8203-BE97C08F51FE}" srcOrd="2" destOrd="0" parTransId="{1F46D88E-6728-42E2-A576-5779E2A1E9DC}" sibTransId="{F084273A-9552-485D-BA0A-220B876923E7}"/>
    <dgm:cxn modelId="{BB2253B0-26EE-4AB2-9052-CFD9C94F273B}" type="presOf" srcId="{CB681FCD-FCD4-4088-AC1F-1E7223A52608}" destId="{DD1ABFC4-1B16-479C-91DF-38E4E990A180}" srcOrd="0" destOrd="0" presId="urn:microsoft.com/office/officeart/2005/8/layout/radial4"/>
    <dgm:cxn modelId="{406724F7-0501-466E-9F14-612069F9390F}" srcId="{817ED205-3CCA-4E74-B2DA-4A2B1ED1966F}" destId="{85F1D065-9FEB-44CE-B2B4-69F600456001}" srcOrd="0" destOrd="0" parTransId="{AAB61382-5E32-40CF-9817-62C07D1E228D}" sibTransId="{966E56DF-3922-48F0-9598-0DEAC3294920}"/>
    <dgm:cxn modelId="{5A1CE771-9CEF-4664-A11C-C92B517DBC35}" type="presOf" srcId="{85F1D065-9FEB-44CE-B2B4-69F600456001}" destId="{EA1289F3-BDF8-4B81-BE3C-3B3AD122D9D9}" srcOrd="0" destOrd="0" presId="urn:microsoft.com/office/officeart/2005/8/layout/radial4"/>
    <dgm:cxn modelId="{C66C0044-807B-44E3-A37A-4FE8C132FB25}" type="presOf" srcId="{A905B5DC-6E6D-4343-8203-BE97C08F51FE}" destId="{A0B8A719-9C56-4D0E-81BB-EE2DCE32B0B0}" srcOrd="0" destOrd="0" presId="urn:microsoft.com/office/officeart/2005/8/layout/radial4"/>
    <dgm:cxn modelId="{9EBA391D-08DD-4076-A3DA-89CACD809A0E}" type="presOf" srcId="{AAB61382-5E32-40CF-9817-62C07D1E228D}" destId="{AE8B7EEA-56A3-4D58-90F4-E0F9B5009743}" srcOrd="0" destOrd="0" presId="urn:microsoft.com/office/officeart/2005/8/layout/radial4"/>
    <dgm:cxn modelId="{95902830-1160-44B1-A89C-A644335F5751}" type="presOf" srcId="{1F46D88E-6728-42E2-A576-5779E2A1E9DC}" destId="{5DD1315D-CABE-49B1-80C1-D004BBBAF7C7}" srcOrd="0" destOrd="0" presId="urn:microsoft.com/office/officeart/2005/8/layout/radial4"/>
    <dgm:cxn modelId="{8B0668B0-733E-4AD6-A394-846400DF98AE}" type="presOf" srcId="{AA684D72-1148-445F-A679-2830B694658D}" destId="{28C78664-7351-4446-A106-EE50A55735B2}" srcOrd="0" destOrd="0" presId="urn:microsoft.com/office/officeart/2005/8/layout/radial4"/>
    <dgm:cxn modelId="{6D4BCC8F-E18D-4A77-BB40-81D3ECFA71BB}" type="presParOf" srcId="{66912FB6-E9E5-4FDF-8A9A-0F3E16FBE80D}" destId="{198F84F1-E590-4CF8-851F-B8491166B8B7}" srcOrd="0" destOrd="0" presId="urn:microsoft.com/office/officeart/2005/8/layout/radial4"/>
    <dgm:cxn modelId="{585E71C1-4064-4B71-B177-C1534D73CBCD}" type="presParOf" srcId="{66912FB6-E9E5-4FDF-8A9A-0F3E16FBE80D}" destId="{AE8B7EEA-56A3-4D58-90F4-E0F9B5009743}" srcOrd="1" destOrd="0" presId="urn:microsoft.com/office/officeart/2005/8/layout/radial4"/>
    <dgm:cxn modelId="{CAAC98CB-1495-41A2-ADE5-492A39B321C0}" type="presParOf" srcId="{66912FB6-E9E5-4FDF-8A9A-0F3E16FBE80D}" destId="{EA1289F3-BDF8-4B81-BE3C-3B3AD122D9D9}" srcOrd="2" destOrd="0" presId="urn:microsoft.com/office/officeart/2005/8/layout/radial4"/>
    <dgm:cxn modelId="{65D9E9EA-C580-43A6-B2E2-481B1786881A}" type="presParOf" srcId="{66912FB6-E9E5-4FDF-8A9A-0F3E16FBE80D}" destId="{28C78664-7351-4446-A106-EE50A55735B2}" srcOrd="3" destOrd="0" presId="urn:microsoft.com/office/officeart/2005/8/layout/radial4"/>
    <dgm:cxn modelId="{18273DB3-AA8A-4055-9F3A-152E2C4649AF}" type="presParOf" srcId="{66912FB6-E9E5-4FDF-8A9A-0F3E16FBE80D}" destId="{91F89309-4F86-455E-9634-D7B43607584E}" srcOrd="4" destOrd="0" presId="urn:microsoft.com/office/officeart/2005/8/layout/radial4"/>
    <dgm:cxn modelId="{A534C235-22E4-406C-B2BF-D631DD102C52}" type="presParOf" srcId="{66912FB6-E9E5-4FDF-8A9A-0F3E16FBE80D}" destId="{5DD1315D-CABE-49B1-80C1-D004BBBAF7C7}" srcOrd="5" destOrd="0" presId="urn:microsoft.com/office/officeart/2005/8/layout/radial4"/>
    <dgm:cxn modelId="{7F28354A-B657-4A40-A197-1792A5DB311A}" type="presParOf" srcId="{66912FB6-E9E5-4FDF-8A9A-0F3E16FBE80D}" destId="{A0B8A719-9C56-4D0E-81BB-EE2DCE32B0B0}" srcOrd="6" destOrd="0" presId="urn:microsoft.com/office/officeart/2005/8/layout/radial4"/>
    <dgm:cxn modelId="{EB10BD19-67DA-4DF9-9C04-E6A68FD36268}" type="presParOf" srcId="{66912FB6-E9E5-4FDF-8A9A-0F3E16FBE80D}" destId="{DD1ABFC4-1B16-479C-91DF-38E4E990A180}" srcOrd="7" destOrd="0" presId="urn:microsoft.com/office/officeart/2005/8/layout/radial4"/>
    <dgm:cxn modelId="{AE40364E-27BC-4785-8BDB-3AD205B34D61}" type="presParOf" srcId="{66912FB6-E9E5-4FDF-8A9A-0F3E16FBE80D}" destId="{763BAFD2-E777-4926-830A-831DECC3D35C}" srcOrd="8"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88C26-3112-4F2D-B3EE-6F6CF77A5474}">
      <dsp:nvSpPr>
        <dsp:cNvPr id="0" name=""/>
        <dsp:cNvSpPr/>
      </dsp:nvSpPr>
      <dsp:spPr>
        <a:xfrm>
          <a:off x="1224130" y="648062"/>
          <a:ext cx="3483006" cy="3498444"/>
        </a:xfrm>
        <a:prstGeom prst="ellipse">
          <a:avLst/>
        </a:prstGeom>
        <a:solidFill>
          <a:srgbClr val="00B0F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nb-NO" sz="1000" kern="1200" dirty="0"/>
        </a:p>
      </dsp:txBody>
      <dsp:txXfrm>
        <a:off x="1710496" y="1060604"/>
        <a:ext cx="2008220" cy="2673360"/>
      </dsp:txXfrm>
    </dsp:sp>
    <dsp:sp modelId="{67EA9682-C002-4C1E-9466-E2FA77813246}">
      <dsp:nvSpPr>
        <dsp:cNvPr id="0" name=""/>
        <dsp:cNvSpPr/>
      </dsp:nvSpPr>
      <dsp:spPr>
        <a:xfrm>
          <a:off x="4114619" y="648062"/>
          <a:ext cx="3738969" cy="3498444"/>
        </a:xfrm>
        <a:prstGeom prst="ellipse">
          <a:avLst/>
        </a:prstGeom>
        <a:solidFill>
          <a:srgbClr val="00B0F0"/>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nb-NO" sz="800" kern="1200" dirty="0"/>
        </a:p>
        <a:p>
          <a:pPr lvl="0" algn="ctr" defTabSz="355600">
            <a:lnSpc>
              <a:spcPct val="90000"/>
            </a:lnSpc>
            <a:spcBef>
              <a:spcPct val="0"/>
            </a:spcBef>
            <a:spcAft>
              <a:spcPct val="35000"/>
            </a:spcAft>
          </a:pPr>
          <a:endParaRPr lang="nb-NO" sz="800" kern="1200" dirty="0"/>
        </a:p>
        <a:p>
          <a:pPr lvl="0" algn="ctr" defTabSz="355600">
            <a:lnSpc>
              <a:spcPct val="90000"/>
            </a:lnSpc>
            <a:spcBef>
              <a:spcPct val="0"/>
            </a:spcBef>
            <a:spcAft>
              <a:spcPct val="35000"/>
            </a:spcAft>
          </a:pPr>
          <a:endParaRPr lang="nb-NO" sz="800" kern="1200" dirty="0"/>
        </a:p>
        <a:p>
          <a:pPr lvl="0" algn="ctr" defTabSz="355600">
            <a:lnSpc>
              <a:spcPct val="90000"/>
            </a:lnSpc>
            <a:spcBef>
              <a:spcPct val="0"/>
            </a:spcBef>
            <a:spcAft>
              <a:spcPct val="35000"/>
            </a:spcAft>
          </a:pPr>
          <a:endParaRPr lang="nb-NO" sz="800" kern="1200" dirty="0"/>
        </a:p>
        <a:p>
          <a:pPr lvl="0" algn="ctr" defTabSz="355600">
            <a:lnSpc>
              <a:spcPct val="90000"/>
            </a:lnSpc>
            <a:spcBef>
              <a:spcPct val="0"/>
            </a:spcBef>
            <a:spcAft>
              <a:spcPct val="35000"/>
            </a:spcAft>
          </a:pPr>
          <a:endParaRPr lang="nb-NO" sz="800" kern="1200" dirty="0"/>
        </a:p>
        <a:p>
          <a:pPr lvl="0" algn="ctr" defTabSz="355600">
            <a:lnSpc>
              <a:spcPct val="90000"/>
            </a:lnSpc>
            <a:spcBef>
              <a:spcPct val="0"/>
            </a:spcBef>
            <a:spcAft>
              <a:spcPct val="35000"/>
            </a:spcAft>
          </a:pPr>
          <a:endParaRPr lang="nb-NO" sz="800" kern="1200" dirty="0"/>
        </a:p>
      </dsp:txBody>
      <dsp:txXfrm>
        <a:off x="5175678" y="1060604"/>
        <a:ext cx="2155802" cy="2673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398F9-F54D-423D-8690-3026676A4CB2}">
      <dsp:nvSpPr>
        <dsp:cNvPr id="0" name=""/>
        <dsp:cNvSpPr/>
      </dsp:nvSpPr>
      <dsp:spPr>
        <a:xfrm>
          <a:off x="7538556" y="3072170"/>
          <a:ext cx="91440" cy="358799"/>
        </a:xfrm>
        <a:custGeom>
          <a:avLst/>
          <a:gdLst/>
          <a:ahLst/>
          <a:cxnLst/>
          <a:rect l="0" t="0" r="0" b="0"/>
          <a:pathLst>
            <a:path>
              <a:moveTo>
                <a:pt x="45720" y="0"/>
              </a:moveTo>
              <a:lnTo>
                <a:pt x="45720" y="358799"/>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E054A6C-D1A8-4C27-9AEA-12C8F30FBEC5}">
      <dsp:nvSpPr>
        <dsp:cNvPr id="0" name=""/>
        <dsp:cNvSpPr/>
      </dsp:nvSpPr>
      <dsp:spPr>
        <a:xfrm>
          <a:off x="5004555" y="1929975"/>
          <a:ext cx="2579720" cy="358799"/>
        </a:xfrm>
        <a:custGeom>
          <a:avLst/>
          <a:gdLst/>
          <a:ahLst/>
          <a:cxnLst/>
          <a:rect l="0" t="0" r="0" b="0"/>
          <a:pathLst>
            <a:path>
              <a:moveTo>
                <a:pt x="0" y="0"/>
              </a:moveTo>
              <a:lnTo>
                <a:pt x="0" y="244511"/>
              </a:lnTo>
              <a:lnTo>
                <a:pt x="2579720" y="244511"/>
              </a:lnTo>
              <a:lnTo>
                <a:pt x="2579720" y="358799"/>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52F997F-D7C4-4058-9A0E-EA4141DE0653}">
      <dsp:nvSpPr>
        <dsp:cNvPr id="0" name=""/>
        <dsp:cNvSpPr/>
      </dsp:nvSpPr>
      <dsp:spPr>
        <a:xfrm>
          <a:off x="5004555" y="1929975"/>
          <a:ext cx="881821" cy="358799"/>
        </a:xfrm>
        <a:custGeom>
          <a:avLst/>
          <a:gdLst/>
          <a:ahLst/>
          <a:cxnLst/>
          <a:rect l="0" t="0" r="0" b="0"/>
          <a:pathLst>
            <a:path>
              <a:moveTo>
                <a:pt x="0" y="0"/>
              </a:moveTo>
              <a:lnTo>
                <a:pt x="0" y="244511"/>
              </a:lnTo>
              <a:lnTo>
                <a:pt x="881821" y="244511"/>
              </a:lnTo>
              <a:lnTo>
                <a:pt x="881821" y="358799"/>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0290BF4-2F22-447B-AC6D-70D959091F84}">
      <dsp:nvSpPr>
        <dsp:cNvPr id="0" name=""/>
        <dsp:cNvSpPr/>
      </dsp:nvSpPr>
      <dsp:spPr>
        <a:xfrm>
          <a:off x="4125651" y="1929975"/>
          <a:ext cx="878903" cy="358799"/>
        </a:xfrm>
        <a:custGeom>
          <a:avLst/>
          <a:gdLst/>
          <a:ahLst/>
          <a:cxnLst/>
          <a:rect l="0" t="0" r="0" b="0"/>
          <a:pathLst>
            <a:path>
              <a:moveTo>
                <a:pt x="878903" y="0"/>
              </a:moveTo>
              <a:lnTo>
                <a:pt x="878903" y="244511"/>
              </a:lnTo>
              <a:lnTo>
                <a:pt x="0" y="244511"/>
              </a:lnTo>
              <a:lnTo>
                <a:pt x="0" y="358799"/>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637F355-D7A3-4C94-8B25-80C79AF81131}">
      <dsp:nvSpPr>
        <dsp:cNvPr id="0" name=""/>
        <dsp:cNvSpPr/>
      </dsp:nvSpPr>
      <dsp:spPr>
        <a:xfrm>
          <a:off x="2413577" y="1929975"/>
          <a:ext cx="2590978" cy="358799"/>
        </a:xfrm>
        <a:custGeom>
          <a:avLst/>
          <a:gdLst/>
          <a:ahLst/>
          <a:cxnLst/>
          <a:rect l="0" t="0" r="0" b="0"/>
          <a:pathLst>
            <a:path>
              <a:moveTo>
                <a:pt x="2590978" y="0"/>
              </a:moveTo>
              <a:lnTo>
                <a:pt x="2590978" y="244511"/>
              </a:lnTo>
              <a:lnTo>
                <a:pt x="0" y="244511"/>
              </a:lnTo>
              <a:lnTo>
                <a:pt x="0" y="358799"/>
              </a:lnTo>
            </a:path>
          </a:pathLst>
        </a:custGeom>
        <a:noFill/>
        <a:ln w="9525" cap="flat" cmpd="sng" algn="ctr">
          <a:solidFill>
            <a:schemeClr val="accent4"/>
          </a:solidFill>
          <a:prstDash val="sysDash"/>
        </a:ln>
        <a:effectLst/>
        <a:scene3d>
          <a:camera prst="orthographicFront"/>
          <a:lightRig rig="chilly" dir="t"/>
        </a:scene3d>
        <a:sp3d z="-40000"/>
      </dsp:spPr>
      <dsp:style>
        <a:lnRef idx="1">
          <a:schemeClr val="accent5"/>
        </a:lnRef>
        <a:fillRef idx="0">
          <a:schemeClr val="accent5"/>
        </a:fillRef>
        <a:effectRef idx="0">
          <a:schemeClr val="accent5"/>
        </a:effectRef>
        <a:fontRef idx="minor">
          <a:schemeClr val="tx1"/>
        </a:fontRef>
      </dsp:style>
    </dsp:sp>
    <dsp:sp modelId="{914FAF4F-06D1-4EDD-A81D-7FE69217B255}">
      <dsp:nvSpPr>
        <dsp:cNvPr id="0" name=""/>
        <dsp:cNvSpPr/>
      </dsp:nvSpPr>
      <dsp:spPr>
        <a:xfrm>
          <a:off x="4958835" y="787779"/>
          <a:ext cx="91440" cy="358799"/>
        </a:xfrm>
        <a:custGeom>
          <a:avLst/>
          <a:gdLst/>
          <a:ahLst/>
          <a:cxnLst/>
          <a:rect l="0" t="0" r="0" b="0"/>
          <a:pathLst>
            <a:path>
              <a:moveTo>
                <a:pt x="45720" y="0"/>
              </a:moveTo>
              <a:lnTo>
                <a:pt x="45720" y="358799"/>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2564E52-5CD4-4CD8-B0AD-97A25F5156AD}">
      <dsp:nvSpPr>
        <dsp:cNvPr id="0" name=""/>
        <dsp:cNvSpPr/>
      </dsp:nvSpPr>
      <dsp:spPr>
        <a:xfrm>
          <a:off x="4387708" y="4384"/>
          <a:ext cx="1233694" cy="783395"/>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5573BF2-806A-4378-9B17-A79FC6E18930}">
      <dsp:nvSpPr>
        <dsp:cNvPr id="0" name=""/>
        <dsp:cNvSpPr/>
      </dsp:nvSpPr>
      <dsp:spPr>
        <a:xfrm>
          <a:off x="4524785" y="134607"/>
          <a:ext cx="1233694" cy="7833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b-NO" sz="2400" b="1" kern="1200" dirty="0" smtClean="0"/>
            <a:t>Board</a:t>
          </a:r>
          <a:endParaRPr lang="nb-NO" sz="2400" b="1" kern="1200" dirty="0"/>
        </a:p>
      </dsp:txBody>
      <dsp:txXfrm>
        <a:off x="4547730" y="157552"/>
        <a:ext cx="1187804" cy="737505"/>
      </dsp:txXfrm>
    </dsp:sp>
    <dsp:sp modelId="{C84BA1CF-B3F7-487F-A454-9325165A1E34}">
      <dsp:nvSpPr>
        <dsp:cNvPr id="0" name=""/>
        <dsp:cNvSpPr/>
      </dsp:nvSpPr>
      <dsp:spPr>
        <a:xfrm>
          <a:off x="4387708" y="1146579"/>
          <a:ext cx="1233694" cy="783395"/>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6F04D98-65D1-4EEF-B8D4-E6B77B8E49DF}">
      <dsp:nvSpPr>
        <dsp:cNvPr id="0" name=""/>
        <dsp:cNvSpPr/>
      </dsp:nvSpPr>
      <dsp:spPr>
        <a:xfrm>
          <a:off x="4524785" y="1276802"/>
          <a:ext cx="1233694" cy="7833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nb-NO" sz="1100" b="1" kern="1200" dirty="0" err="1" smtClean="0"/>
            <a:t>Managing</a:t>
          </a:r>
          <a:r>
            <a:rPr lang="nb-NO" sz="1100" b="1" kern="1200" dirty="0" smtClean="0"/>
            <a:t> </a:t>
          </a:r>
          <a:r>
            <a:rPr lang="nb-NO" sz="1100" b="1" kern="1200" dirty="0" err="1" smtClean="0"/>
            <a:t>Director</a:t>
          </a:r>
          <a:endParaRPr lang="nb-NO" sz="1100" b="1" kern="1200" dirty="0" smtClean="0"/>
        </a:p>
        <a:p>
          <a:pPr lvl="0" algn="ctr" defTabSz="488950">
            <a:lnSpc>
              <a:spcPct val="90000"/>
            </a:lnSpc>
            <a:spcBef>
              <a:spcPct val="0"/>
            </a:spcBef>
            <a:spcAft>
              <a:spcPct val="35000"/>
            </a:spcAft>
          </a:pPr>
          <a:r>
            <a:rPr lang="nb-NO" sz="1100" b="1" kern="1200" dirty="0" smtClean="0"/>
            <a:t>Atle Damm</a:t>
          </a:r>
          <a:endParaRPr lang="nb-NO" sz="1100" b="1" kern="1200" dirty="0"/>
        </a:p>
      </dsp:txBody>
      <dsp:txXfrm>
        <a:off x="4547730" y="1299747"/>
        <a:ext cx="1187804" cy="737505"/>
      </dsp:txXfrm>
    </dsp:sp>
    <dsp:sp modelId="{72FA9FDF-C18C-40A6-BD5F-84159AA17BAD}">
      <dsp:nvSpPr>
        <dsp:cNvPr id="0" name=""/>
        <dsp:cNvSpPr/>
      </dsp:nvSpPr>
      <dsp:spPr>
        <a:xfrm>
          <a:off x="1731659" y="2288774"/>
          <a:ext cx="1363836" cy="783395"/>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98F58B1-08DA-49AF-90EC-543D8DF68591}">
      <dsp:nvSpPr>
        <dsp:cNvPr id="0" name=""/>
        <dsp:cNvSpPr/>
      </dsp:nvSpPr>
      <dsp:spPr>
        <a:xfrm>
          <a:off x="1868736" y="2418997"/>
          <a:ext cx="1363836" cy="7833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nb-NO" sz="1100" b="1" kern="1200" dirty="0" err="1" smtClean="0"/>
            <a:t>Quality</a:t>
          </a:r>
          <a:r>
            <a:rPr lang="nb-NO" sz="1100" b="1" kern="1200" dirty="0" smtClean="0"/>
            <a:t> Manager (Onninen </a:t>
          </a:r>
          <a:r>
            <a:rPr lang="nb-NO" sz="1100" b="1" kern="1200" dirty="0"/>
            <a:t>AS</a:t>
          </a:r>
          <a:r>
            <a:rPr lang="nb-NO" sz="1100" b="1" kern="1200" dirty="0" smtClean="0"/>
            <a:t>)</a:t>
          </a:r>
        </a:p>
        <a:p>
          <a:pPr lvl="0" algn="ctr" defTabSz="488950">
            <a:lnSpc>
              <a:spcPct val="90000"/>
            </a:lnSpc>
            <a:spcBef>
              <a:spcPct val="0"/>
            </a:spcBef>
            <a:spcAft>
              <a:spcPct val="35000"/>
            </a:spcAft>
          </a:pPr>
          <a:r>
            <a:rPr lang="nb-NO" sz="1100" b="1" kern="1200" dirty="0" err="1" smtClean="0"/>
            <a:t>Giert</a:t>
          </a:r>
          <a:r>
            <a:rPr lang="nb-NO" sz="1100" b="1" kern="1200" dirty="0" smtClean="0"/>
            <a:t> Flock</a:t>
          </a:r>
          <a:endParaRPr lang="nb-NO" sz="1100" b="1" kern="1200" dirty="0"/>
        </a:p>
      </dsp:txBody>
      <dsp:txXfrm>
        <a:off x="1891681" y="2441942"/>
        <a:ext cx="1317946" cy="737505"/>
      </dsp:txXfrm>
    </dsp:sp>
    <dsp:sp modelId="{9ADC9CC3-83ED-4787-82BC-16542CE7A999}">
      <dsp:nvSpPr>
        <dsp:cNvPr id="0" name=""/>
        <dsp:cNvSpPr/>
      </dsp:nvSpPr>
      <dsp:spPr>
        <a:xfrm>
          <a:off x="3369650" y="2288774"/>
          <a:ext cx="1512003" cy="791997"/>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E0BBBB1-67AF-433F-AC34-232665FE8FAC}">
      <dsp:nvSpPr>
        <dsp:cNvPr id="0" name=""/>
        <dsp:cNvSpPr/>
      </dsp:nvSpPr>
      <dsp:spPr>
        <a:xfrm>
          <a:off x="3506727" y="2418997"/>
          <a:ext cx="1512003" cy="79199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nb-NO" sz="1000" b="1" kern="1200" dirty="0" smtClean="0"/>
            <a:t>Finance/ Back-</a:t>
          </a:r>
          <a:r>
            <a:rPr lang="nb-NO" sz="1000" b="1" kern="1200" dirty="0" err="1" smtClean="0"/>
            <a:t>office</a:t>
          </a:r>
          <a:endParaRPr lang="nb-NO" sz="1000" b="1" kern="1200" dirty="0" smtClean="0"/>
        </a:p>
        <a:p>
          <a:pPr lvl="0" algn="ctr" defTabSz="444500">
            <a:lnSpc>
              <a:spcPct val="90000"/>
            </a:lnSpc>
            <a:spcBef>
              <a:spcPct val="0"/>
            </a:spcBef>
            <a:spcAft>
              <a:spcPct val="35000"/>
            </a:spcAft>
          </a:pPr>
          <a:r>
            <a:rPr lang="nb-NO" sz="1000" b="1" kern="1200" dirty="0" smtClean="0"/>
            <a:t>Anne M. Sæle</a:t>
          </a:r>
        </a:p>
        <a:p>
          <a:pPr lvl="0" algn="ctr" defTabSz="444500">
            <a:lnSpc>
              <a:spcPct val="90000"/>
            </a:lnSpc>
            <a:spcBef>
              <a:spcPct val="0"/>
            </a:spcBef>
            <a:spcAft>
              <a:spcPct val="35000"/>
            </a:spcAft>
          </a:pPr>
          <a:r>
            <a:rPr lang="nb-NO" sz="1000" b="1" kern="1200" dirty="0" smtClean="0"/>
            <a:t>Nanni Moe</a:t>
          </a:r>
        </a:p>
        <a:p>
          <a:pPr lvl="0" algn="ctr" defTabSz="444500">
            <a:lnSpc>
              <a:spcPct val="90000"/>
            </a:lnSpc>
            <a:spcBef>
              <a:spcPct val="0"/>
            </a:spcBef>
            <a:spcAft>
              <a:spcPct val="35000"/>
            </a:spcAft>
          </a:pPr>
          <a:endParaRPr lang="nb-NO" sz="1000" b="1" kern="1200" dirty="0"/>
        </a:p>
      </dsp:txBody>
      <dsp:txXfrm>
        <a:off x="3529924" y="2442194"/>
        <a:ext cx="1465609" cy="745603"/>
      </dsp:txXfrm>
    </dsp:sp>
    <dsp:sp modelId="{C35F4F09-45B8-4166-A24E-19ECC35D2781}">
      <dsp:nvSpPr>
        <dsp:cNvPr id="0" name=""/>
        <dsp:cNvSpPr/>
      </dsp:nvSpPr>
      <dsp:spPr>
        <a:xfrm>
          <a:off x="5155807" y="2288774"/>
          <a:ext cx="1461138" cy="783395"/>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421BA97-1EB1-4FAA-9F97-3EE352738B09}">
      <dsp:nvSpPr>
        <dsp:cNvPr id="0" name=""/>
        <dsp:cNvSpPr/>
      </dsp:nvSpPr>
      <dsp:spPr>
        <a:xfrm>
          <a:off x="5292885" y="2418997"/>
          <a:ext cx="1461138" cy="7833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nb-NO" sz="1050" b="1" kern="1200" dirty="0" smtClean="0"/>
            <a:t>Warehouse/ </a:t>
          </a:r>
          <a:r>
            <a:rPr lang="nb-NO" sz="1050" b="1" kern="1200" dirty="0" err="1" smtClean="0"/>
            <a:t>Purchasing</a:t>
          </a:r>
          <a:r>
            <a:rPr lang="nb-NO" sz="1050" b="1" kern="1200" dirty="0" smtClean="0"/>
            <a:t>/ </a:t>
          </a:r>
          <a:r>
            <a:rPr lang="nb-NO" sz="1050" b="1" kern="1200" dirty="0" err="1" smtClean="0"/>
            <a:t>Logistic</a:t>
          </a:r>
          <a:endParaRPr lang="nb-NO" sz="1050" b="1" kern="1200" dirty="0" smtClean="0"/>
        </a:p>
        <a:p>
          <a:pPr lvl="0" algn="ctr" defTabSz="466725">
            <a:lnSpc>
              <a:spcPct val="90000"/>
            </a:lnSpc>
            <a:spcBef>
              <a:spcPct val="0"/>
            </a:spcBef>
            <a:spcAft>
              <a:spcPct val="35000"/>
            </a:spcAft>
          </a:pPr>
          <a:r>
            <a:rPr lang="nb-NO" sz="1050" b="1" kern="1200" dirty="0" smtClean="0"/>
            <a:t>Gunnar Johnsen</a:t>
          </a:r>
        </a:p>
        <a:p>
          <a:pPr lvl="0" algn="ctr" defTabSz="466725">
            <a:lnSpc>
              <a:spcPct val="90000"/>
            </a:lnSpc>
            <a:spcBef>
              <a:spcPct val="0"/>
            </a:spcBef>
            <a:spcAft>
              <a:spcPct val="35000"/>
            </a:spcAft>
          </a:pPr>
          <a:r>
            <a:rPr lang="nb-NO" sz="1050" b="1" kern="1200" dirty="0" smtClean="0"/>
            <a:t>Thomas Tverberg</a:t>
          </a:r>
          <a:endParaRPr lang="nb-NO" sz="1050" b="1" kern="1200" dirty="0"/>
        </a:p>
      </dsp:txBody>
      <dsp:txXfrm>
        <a:off x="5315830" y="2441942"/>
        <a:ext cx="1415248" cy="737505"/>
      </dsp:txXfrm>
    </dsp:sp>
    <dsp:sp modelId="{8179FB82-2CF2-419A-AD4E-FD3F34647FF7}">
      <dsp:nvSpPr>
        <dsp:cNvPr id="0" name=""/>
        <dsp:cNvSpPr/>
      </dsp:nvSpPr>
      <dsp:spPr>
        <a:xfrm>
          <a:off x="6891100" y="2288774"/>
          <a:ext cx="1386351" cy="783395"/>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E592BBD-224B-47A8-B43F-1E7E550DB319}">
      <dsp:nvSpPr>
        <dsp:cNvPr id="0" name=""/>
        <dsp:cNvSpPr/>
      </dsp:nvSpPr>
      <dsp:spPr>
        <a:xfrm>
          <a:off x="7028177" y="2418997"/>
          <a:ext cx="1386351" cy="7833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nb-NO" sz="1050" b="1" kern="1200" dirty="0" err="1" smtClean="0"/>
            <a:t>Teamleader</a:t>
          </a:r>
          <a:r>
            <a:rPr lang="nb-NO" sz="1050" b="1" kern="1200" dirty="0" smtClean="0"/>
            <a:t> Sale</a:t>
          </a:r>
        </a:p>
        <a:p>
          <a:pPr lvl="0" algn="ctr" defTabSz="466725">
            <a:lnSpc>
              <a:spcPct val="90000"/>
            </a:lnSpc>
            <a:spcBef>
              <a:spcPct val="0"/>
            </a:spcBef>
            <a:spcAft>
              <a:spcPct val="35000"/>
            </a:spcAft>
          </a:pPr>
          <a:r>
            <a:rPr lang="nb-NO" sz="1050" b="1" kern="1200" dirty="0" smtClean="0"/>
            <a:t>Ove Lyngved</a:t>
          </a:r>
          <a:endParaRPr lang="nb-NO" sz="1050" b="1" kern="1200" dirty="0"/>
        </a:p>
      </dsp:txBody>
      <dsp:txXfrm>
        <a:off x="7051122" y="2441942"/>
        <a:ext cx="1340461" cy="737505"/>
      </dsp:txXfrm>
    </dsp:sp>
    <dsp:sp modelId="{18816D55-EFC8-4E24-A91D-B68C47BC52DC}">
      <dsp:nvSpPr>
        <dsp:cNvPr id="0" name=""/>
        <dsp:cNvSpPr/>
      </dsp:nvSpPr>
      <dsp:spPr>
        <a:xfrm>
          <a:off x="6884160" y="3430969"/>
          <a:ext cx="1400230" cy="146492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C3EC6CD-3799-4A44-919E-9A1A7F84B47C}">
      <dsp:nvSpPr>
        <dsp:cNvPr id="0" name=""/>
        <dsp:cNvSpPr/>
      </dsp:nvSpPr>
      <dsp:spPr>
        <a:xfrm>
          <a:off x="7021238" y="3561193"/>
          <a:ext cx="1400230" cy="146492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nb-NO" sz="1100" b="1" u="none" kern="1200" dirty="0" smtClean="0"/>
            <a:t>Sale</a:t>
          </a:r>
          <a:endParaRPr lang="nb-NO" sz="1050" b="1" u="none" kern="1200" dirty="0" smtClean="0"/>
        </a:p>
        <a:p>
          <a:pPr lvl="0" algn="ctr" defTabSz="488950">
            <a:lnSpc>
              <a:spcPct val="90000"/>
            </a:lnSpc>
            <a:spcBef>
              <a:spcPct val="0"/>
            </a:spcBef>
            <a:spcAft>
              <a:spcPct val="35000"/>
            </a:spcAft>
          </a:pPr>
          <a:r>
            <a:rPr lang="nb-NO" sz="1050" b="1" kern="1200" dirty="0" smtClean="0"/>
            <a:t>Gerd K. Sæle</a:t>
          </a:r>
        </a:p>
        <a:p>
          <a:pPr lvl="0" algn="ctr" defTabSz="488950">
            <a:lnSpc>
              <a:spcPct val="90000"/>
            </a:lnSpc>
            <a:spcBef>
              <a:spcPct val="0"/>
            </a:spcBef>
            <a:spcAft>
              <a:spcPct val="35000"/>
            </a:spcAft>
          </a:pPr>
          <a:r>
            <a:rPr lang="nb-NO" sz="1050" b="1" kern="1200" dirty="0" smtClean="0"/>
            <a:t>Kjell Fjeldstad</a:t>
          </a:r>
        </a:p>
        <a:p>
          <a:pPr lvl="0" algn="ctr" defTabSz="488950">
            <a:lnSpc>
              <a:spcPct val="90000"/>
            </a:lnSpc>
            <a:spcBef>
              <a:spcPct val="0"/>
            </a:spcBef>
            <a:spcAft>
              <a:spcPct val="35000"/>
            </a:spcAft>
          </a:pPr>
          <a:r>
            <a:rPr lang="nb-NO" sz="1050" b="1" kern="1200" dirty="0" smtClean="0"/>
            <a:t>Mone </a:t>
          </a:r>
          <a:r>
            <a:rPr lang="nb-NO" sz="1050" b="1" kern="1200" dirty="0" err="1" smtClean="0"/>
            <a:t>Myrvedt</a:t>
          </a:r>
          <a:endParaRPr lang="nb-NO" sz="1050" b="1" kern="1200" dirty="0" smtClean="0"/>
        </a:p>
        <a:p>
          <a:pPr lvl="0" algn="ctr" defTabSz="488950">
            <a:lnSpc>
              <a:spcPct val="90000"/>
            </a:lnSpc>
            <a:spcBef>
              <a:spcPct val="0"/>
            </a:spcBef>
            <a:spcAft>
              <a:spcPct val="35000"/>
            </a:spcAft>
          </a:pPr>
          <a:r>
            <a:rPr lang="nb-NO" sz="1050" b="1" kern="1200" dirty="0" smtClean="0"/>
            <a:t>Thomas Nilsen</a:t>
          </a:r>
        </a:p>
        <a:p>
          <a:pPr lvl="0" algn="ctr" defTabSz="488950">
            <a:lnSpc>
              <a:spcPct val="90000"/>
            </a:lnSpc>
            <a:spcBef>
              <a:spcPct val="0"/>
            </a:spcBef>
            <a:spcAft>
              <a:spcPct val="35000"/>
            </a:spcAft>
          </a:pPr>
          <a:r>
            <a:rPr lang="nb-NO" sz="1050" b="1" kern="1200" dirty="0" smtClean="0"/>
            <a:t>Bernt Fjeldstad</a:t>
          </a:r>
        </a:p>
        <a:p>
          <a:pPr lvl="0" algn="ctr" defTabSz="488950">
            <a:lnSpc>
              <a:spcPct val="90000"/>
            </a:lnSpc>
            <a:spcBef>
              <a:spcPct val="0"/>
            </a:spcBef>
            <a:spcAft>
              <a:spcPct val="35000"/>
            </a:spcAft>
          </a:pPr>
          <a:r>
            <a:rPr lang="nb-NO" sz="1050" b="1" kern="1200" dirty="0" smtClean="0"/>
            <a:t>Roy Skorpen</a:t>
          </a:r>
          <a:endParaRPr lang="nb-NO" sz="1050" b="1" kern="1200" dirty="0"/>
        </a:p>
      </dsp:txBody>
      <dsp:txXfrm>
        <a:off x="7062249" y="3602204"/>
        <a:ext cx="1318208" cy="1382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97294-5573-4837-9437-4EDBBAE80F4F}">
      <dsp:nvSpPr>
        <dsp:cNvPr id="0" name=""/>
        <dsp:cNvSpPr/>
      </dsp:nvSpPr>
      <dsp:spPr>
        <a:xfrm>
          <a:off x="2471482" y="1505192"/>
          <a:ext cx="2787470" cy="1671792"/>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nb-NO" sz="3600" kern="1200" dirty="0" smtClean="0"/>
        </a:p>
        <a:p>
          <a:pPr lvl="0" algn="ctr" defTabSz="1600200">
            <a:lnSpc>
              <a:spcPct val="90000"/>
            </a:lnSpc>
            <a:spcBef>
              <a:spcPct val="0"/>
            </a:spcBef>
            <a:spcAft>
              <a:spcPct val="35000"/>
            </a:spcAft>
          </a:pPr>
          <a:endParaRPr lang="nb-NO" sz="3600" kern="1200" dirty="0"/>
        </a:p>
      </dsp:txBody>
      <dsp:txXfrm>
        <a:off x="2553092" y="1586802"/>
        <a:ext cx="2624250" cy="1508572"/>
      </dsp:txXfrm>
    </dsp:sp>
    <dsp:sp modelId="{E953E31F-BE9D-49E1-96BE-2A5523B6AE7A}">
      <dsp:nvSpPr>
        <dsp:cNvPr id="0" name=""/>
        <dsp:cNvSpPr/>
      </dsp:nvSpPr>
      <dsp:spPr>
        <a:xfrm rot="5278238">
          <a:off x="3834628" y="1506198"/>
          <a:ext cx="2011" cy="0"/>
        </a:xfrm>
        <a:custGeom>
          <a:avLst/>
          <a:gdLst/>
          <a:ahLst/>
          <a:cxnLst/>
          <a:rect l="0" t="0" r="0" b="0"/>
          <a:pathLst>
            <a:path>
              <a:moveTo>
                <a:pt x="0" y="0"/>
              </a:moveTo>
              <a:lnTo>
                <a:pt x="201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2A1EE-7F95-46D7-84EE-1722A4418578}">
      <dsp:nvSpPr>
        <dsp:cNvPr id="0" name=""/>
        <dsp:cNvSpPr/>
      </dsp:nvSpPr>
      <dsp:spPr>
        <a:xfrm>
          <a:off x="2992600" y="-40518"/>
          <a:ext cx="1631297" cy="1547722"/>
        </a:xfrm>
        <a:prstGeom prst="roundRect">
          <a:avLst/>
        </a:prstGeom>
        <a:solidFill>
          <a:schemeClr val="accent6"/>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nb-NO" sz="2000" kern="1200" dirty="0" err="1" smtClean="0"/>
            <a:t>Electrical</a:t>
          </a:r>
          <a:endParaRPr lang="nb-NO" sz="2000" kern="1200" dirty="0"/>
        </a:p>
      </dsp:txBody>
      <dsp:txXfrm>
        <a:off x="3068154" y="35036"/>
        <a:ext cx="1480189" cy="1396614"/>
      </dsp:txXfrm>
    </dsp:sp>
    <dsp:sp modelId="{642EED39-E7F3-4671-AD10-7AD4C4B8D00C}">
      <dsp:nvSpPr>
        <dsp:cNvPr id="0" name=""/>
        <dsp:cNvSpPr/>
      </dsp:nvSpPr>
      <dsp:spPr>
        <a:xfrm rot="9208696">
          <a:off x="5180195" y="1664099"/>
          <a:ext cx="83131" cy="0"/>
        </a:xfrm>
        <a:custGeom>
          <a:avLst/>
          <a:gdLst/>
          <a:ahLst/>
          <a:cxnLst/>
          <a:rect l="0" t="0" r="0" b="0"/>
          <a:pathLst>
            <a:path>
              <a:moveTo>
                <a:pt x="0" y="0"/>
              </a:moveTo>
              <a:lnTo>
                <a:pt x="831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60BBC1-1760-4139-BF88-31EE33D01702}">
      <dsp:nvSpPr>
        <dsp:cNvPr id="0" name=""/>
        <dsp:cNvSpPr/>
      </dsp:nvSpPr>
      <dsp:spPr>
        <a:xfrm>
          <a:off x="5184569" y="360043"/>
          <a:ext cx="1663322" cy="1815143"/>
        </a:xfrm>
        <a:prstGeom prst="roundRect">
          <a:avLst/>
        </a:prstGeom>
        <a:solidFill>
          <a:schemeClr val="accent6">
            <a:alpha val="99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nb-NO" sz="2000" kern="1200" dirty="0" err="1" smtClean="0"/>
            <a:t>Pressure</a:t>
          </a:r>
          <a:r>
            <a:rPr lang="nb-NO" sz="2000" kern="1200" dirty="0" smtClean="0"/>
            <a:t> &amp; </a:t>
          </a:r>
          <a:r>
            <a:rPr lang="nb-NO" sz="2000" kern="1200" dirty="0" err="1" smtClean="0"/>
            <a:t>temperature</a:t>
          </a:r>
          <a:r>
            <a:rPr lang="nb-NO" sz="2000" kern="1200" dirty="0" smtClean="0"/>
            <a:t> </a:t>
          </a:r>
          <a:r>
            <a:rPr lang="nb-NO" sz="2000" kern="1200" dirty="0" err="1" smtClean="0"/>
            <a:t>control</a:t>
          </a:r>
          <a:endParaRPr lang="nb-NO" sz="2000" kern="1200" dirty="0"/>
        </a:p>
      </dsp:txBody>
      <dsp:txXfrm>
        <a:off x="5265766" y="441240"/>
        <a:ext cx="1500928" cy="1652749"/>
      </dsp:txXfrm>
    </dsp:sp>
    <dsp:sp modelId="{D25BCA55-C525-4605-957E-FEF659808FA4}">
      <dsp:nvSpPr>
        <dsp:cNvPr id="0" name=""/>
        <dsp:cNvSpPr/>
      </dsp:nvSpPr>
      <dsp:spPr>
        <a:xfrm rot="12569078">
          <a:off x="5179032" y="3108103"/>
          <a:ext cx="85454" cy="0"/>
        </a:xfrm>
        <a:custGeom>
          <a:avLst/>
          <a:gdLst/>
          <a:ahLst/>
          <a:cxnLst/>
          <a:rect l="0" t="0" r="0" b="0"/>
          <a:pathLst>
            <a:path>
              <a:moveTo>
                <a:pt x="0" y="0"/>
              </a:moveTo>
              <a:lnTo>
                <a:pt x="8545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9CE20-28D3-48BA-B4CA-8C97EFBC45B5}">
      <dsp:nvSpPr>
        <dsp:cNvPr id="0" name=""/>
        <dsp:cNvSpPr/>
      </dsp:nvSpPr>
      <dsp:spPr>
        <a:xfrm>
          <a:off x="5184566" y="2736306"/>
          <a:ext cx="1791760" cy="1714628"/>
        </a:xfrm>
        <a:prstGeom prst="roundRect">
          <a:avLst/>
        </a:prstGeom>
        <a:solidFill>
          <a:schemeClr val="accent6"/>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nb-NO" sz="3400" kern="1200" dirty="0" smtClean="0"/>
            <a:t>ATEX</a:t>
          </a:r>
          <a:endParaRPr lang="nb-NO" sz="3400" kern="1200" dirty="0"/>
        </a:p>
      </dsp:txBody>
      <dsp:txXfrm>
        <a:off x="5268267" y="2820007"/>
        <a:ext cx="1624358" cy="1547226"/>
      </dsp:txXfrm>
    </dsp:sp>
    <dsp:sp modelId="{A91EED43-F5D2-4DCB-B02C-D0CB9A0BC97A}">
      <dsp:nvSpPr>
        <dsp:cNvPr id="0" name=""/>
        <dsp:cNvSpPr/>
      </dsp:nvSpPr>
      <dsp:spPr>
        <a:xfrm rot="5682396">
          <a:off x="3724861" y="3242874"/>
          <a:ext cx="132223" cy="0"/>
        </a:xfrm>
        <a:custGeom>
          <a:avLst/>
          <a:gdLst/>
          <a:ahLst/>
          <a:cxnLst/>
          <a:rect l="0" t="0" r="0" b="0"/>
          <a:pathLst>
            <a:path>
              <a:moveTo>
                <a:pt x="0" y="0"/>
              </a:moveTo>
              <a:lnTo>
                <a:pt x="132223"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38020A7D-C5DD-4531-A8EF-C6B957993617}">
      <dsp:nvSpPr>
        <dsp:cNvPr id="0" name=""/>
        <dsp:cNvSpPr/>
      </dsp:nvSpPr>
      <dsp:spPr>
        <a:xfrm>
          <a:off x="2751570" y="3308762"/>
          <a:ext cx="1928951" cy="1688368"/>
        </a:xfrm>
        <a:prstGeom prst="roundRect">
          <a:avLst/>
        </a:prstGeom>
        <a:solidFill>
          <a:schemeClr val="accent6"/>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nb-NO" sz="2000" kern="1200" dirty="0" err="1" smtClean="0"/>
            <a:t>Laundry</a:t>
          </a:r>
          <a:r>
            <a:rPr lang="nb-NO" sz="2000" kern="1200" dirty="0" smtClean="0"/>
            <a:t> </a:t>
          </a:r>
          <a:r>
            <a:rPr lang="nb-NO" sz="2000" kern="1200" dirty="0" err="1" smtClean="0"/>
            <a:t>machines</a:t>
          </a:r>
          <a:r>
            <a:rPr lang="nb-NO" sz="2000" kern="1200" dirty="0" smtClean="0"/>
            <a:t> &amp; parts</a:t>
          </a:r>
          <a:endParaRPr lang="nb-NO" sz="2000" kern="1200" dirty="0"/>
        </a:p>
      </dsp:txBody>
      <dsp:txXfrm>
        <a:off x="2833989" y="3391181"/>
        <a:ext cx="1764113" cy="1523530"/>
      </dsp:txXfrm>
    </dsp:sp>
    <dsp:sp modelId="{8CF41D58-143F-4855-B4FE-F9B8E3FDAFE2}">
      <dsp:nvSpPr>
        <dsp:cNvPr id="0" name=""/>
        <dsp:cNvSpPr/>
      </dsp:nvSpPr>
      <dsp:spPr>
        <a:xfrm rot="9491341">
          <a:off x="2313662" y="2929260"/>
          <a:ext cx="163678" cy="0"/>
        </a:xfrm>
        <a:custGeom>
          <a:avLst/>
          <a:gdLst/>
          <a:ahLst/>
          <a:cxnLst/>
          <a:rect l="0" t="0" r="0" b="0"/>
          <a:pathLst>
            <a:path>
              <a:moveTo>
                <a:pt x="0" y="0"/>
              </a:moveTo>
              <a:lnTo>
                <a:pt x="163678"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B5BAF633-E92A-4CEA-84DA-B5E7276DC531}">
      <dsp:nvSpPr>
        <dsp:cNvPr id="0" name=""/>
        <dsp:cNvSpPr/>
      </dsp:nvSpPr>
      <dsp:spPr>
        <a:xfrm>
          <a:off x="648072" y="2449935"/>
          <a:ext cx="1671448" cy="1688368"/>
        </a:xfrm>
        <a:prstGeom prst="roundRect">
          <a:avLst/>
        </a:prstGeom>
        <a:solidFill>
          <a:schemeClr val="accent6"/>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nb-NO" sz="2000" kern="1200" dirty="0" smtClean="0"/>
            <a:t>Lockout </a:t>
          </a:r>
          <a:r>
            <a:rPr lang="nb-NO" sz="2000" kern="1200" dirty="0" err="1" smtClean="0"/>
            <a:t>power</a:t>
          </a:r>
          <a:r>
            <a:rPr lang="nb-NO" sz="2000" kern="1200" dirty="0" smtClean="0"/>
            <a:t> &amp; </a:t>
          </a:r>
          <a:r>
            <a:rPr lang="nb-NO" sz="2000" kern="1200" dirty="0" err="1" smtClean="0"/>
            <a:t>Process</a:t>
          </a:r>
          <a:endParaRPr lang="nb-NO" sz="2000" kern="1200" dirty="0"/>
        </a:p>
      </dsp:txBody>
      <dsp:txXfrm>
        <a:off x="729665" y="2531528"/>
        <a:ext cx="1508262" cy="1525182"/>
      </dsp:txXfrm>
    </dsp:sp>
    <dsp:sp modelId="{5FA0D1DF-67D3-4B55-8440-4E23C3E68C2B}">
      <dsp:nvSpPr>
        <dsp:cNvPr id="0" name=""/>
        <dsp:cNvSpPr/>
      </dsp:nvSpPr>
      <dsp:spPr>
        <a:xfrm rot="1852443">
          <a:off x="2457280" y="1559244"/>
          <a:ext cx="200450" cy="0"/>
        </a:xfrm>
        <a:custGeom>
          <a:avLst/>
          <a:gdLst/>
          <a:ahLst/>
          <a:cxnLst/>
          <a:rect l="0" t="0" r="0" b="0"/>
          <a:pathLst>
            <a:path>
              <a:moveTo>
                <a:pt x="0" y="0"/>
              </a:moveTo>
              <a:lnTo>
                <a:pt x="20045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D7A48-0454-4FB0-95BD-AC028A5CA8C4}">
      <dsp:nvSpPr>
        <dsp:cNvPr id="0" name=""/>
        <dsp:cNvSpPr/>
      </dsp:nvSpPr>
      <dsp:spPr>
        <a:xfrm>
          <a:off x="1080112" y="314062"/>
          <a:ext cx="1563415" cy="1658500"/>
        </a:xfrm>
        <a:prstGeom prst="roundRect">
          <a:avLst/>
        </a:prstGeom>
        <a:solidFill>
          <a:schemeClr val="accent6"/>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nb-NO" sz="1900" kern="1200" dirty="0" err="1" smtClean="0"/>
            <a:t>Emergency</a:t>
          </a:r>
          <a:r>
            <a:rPr lang="nb-NO" sz="1900" kern="1200" dirty="0" smtClean="0"/>
            <a:t> </a:t>
          </a:r>
          <a:r>
            <a:rPr lang="nb-NO" sz="1900" kern="1200" dirty="0" err="1" smtClean="0"/>
            <a:t>power</a:t>
          </a:r>
          <a:r>
            <a:rPr lang="nb-NO" sz="1900" kern="1200" dirty="0" smtClean="0"/>
            <a:t> &amp; </a:t>
          </a:r>
          <a:r>
            <a:rPr lang="nb-NO" sz="1900" kern="1200" dirty="0" err="1" smtClean="0"/>
            <a:t>charging</a:t>
          </a:r>
          <a:endParaRPr lang="nb-NO" sz="1900" kern="1200" dirty="0"/>
        </a:p>
      </dsp:txBody>
      <dsp:txXfrm>
        <a:off x="1156432" y="390382"/>
        <a:ext cx="1410775" cy="1505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F84F1-E590-4CF8-851F-B8491166B8B7}">
      <dsp:nvSpPr>
        <dsp:cNvPr id="0" name=""/>
        <dsp:cNvSpPr/>
      </dsp:nvSpPr>
      <dsp:spPr>
        <a:xfrm>
          <a:off x="5106563" y="2810472"/>
          <a:ext cx="2158079" cy="215807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b-NO" sz="2400" b="1" kern="1200" dirty="0" smtClean="0">
              <a:solidFill>
                <a:schemeClr val="bg1"/>
              </a:solidFill>
            </a:rPr>
            <a:t>SH TRADING AS</a:t>
          </a:r>
          <a:endParaRPr lang="nb-NO" sz="2400" b="1" kern="1200" dirty="0">
            <a:solidFill>
              <a:schemeClr val="bg1"/>
            </a:solidFill>
          </a:endParaRPr>
        </a:p>
      </dsp:txBody>
      <dsp:txXfrm>
        <a:off x="5422606" y="3126515"/>
        <a:ext cx="1525993" cy="1525993"/>
      </dsp:txXfrm>
    </dsp:sp>
    <dsp:sp modelId="{AE8B7EEA-56A3-4D58-90F4-E0F9B5009743}">
      <dsp:nvSpPr>
        <dsp:cNvPr id="0" name=""/>
        <dsp:cNvSpPr/>
      </dsp:nvSpPr>
      <dsp:spPr>
        <a:xfrm rot="10796055">
          <a:off x="1619774" y="2082110"/>
          <a:ext cx="313474" cy="372857"/>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1289F3-BDF8-4B81-BE3C-3B3AD122D9D9}">
      <dsp:nvSpPr>
        <dsp:cNvPr id="0" name=""/>
        <dsp:cNvSpPr/>
      </dsp:nvSpPr>
      <dsp:spPr>
        <a:xfrm>
          <a:off x="74015" y="1633188"/>
          <a:ext cx="1463804" cy="10423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b-NO" sz="2000" b="1" kern="1200" dirty="0" smtClean="0"/>
            <a:t>SUPPLIER</a:t>
          </a:r>
          <a:endParaRPr lang="nb-NO" sz="2000" b="1" kern="1200" dirty="0"/>
        </a:p>
      </dsp:txBody>
      <dsp:txXfrm>
        <a:off x="104544" y="1663717"/>
        <a:ext cx="1402746" cy="981284"/>
      </dsp:txXfrm>
    </dsp:sp>
    <dsp:sp modelId="{28C78664-7351-4446-A106-EE50A55735B2}">
      <dsp:nvSpPr>
        <dsp:cNvPr id="0" name=""/>
        <dsp:cNvSpPr/>
      </dsp:nvSpPr>
      <dsp:spPr>
        <a:xfrm rot="5418221" flipH="1">
          <a:off x="3602592" y="1111957"/>
          <a:ext cx="585743" cy="332688"/>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F89309-4F86-455E-9634-D7B43607584E}">
      <dsp:nvSpPr>
        <dsp:cNvPr id="0" name=""/>
        <dsp:cNvSpPr/>
      </dsp:nvSpPr>
      <dsp:spPr>
        <a:xfrm>
          <a:off x="3182359" y="0"/>
          <a:ext cx="1463804" cy="10423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b-NO" sz="2000" b="1" kern="1200" dirty="0" smtClean="0"/>
            <a:t>SUPPLIER</a:t>
          </a:r>
          <a:endParaRPr lang="nb-NO" sz="2000" b="1" kern="1200" dirty="0"/>
        </a:p>
      </dsp:txBody>
      <dsp:txXfrm>
        <a:off x="3212888" y="30529"/>
        <a:ext cx="1402746" cy="981284"/>
      </dsp:txXfrm>
    </dsp:sp>
    <dsp:sp modelId="{5DD1315D-CABE-49B1-80C1-D004BBBAF7C7}">
      <dsp:nvSpPr>
        <dsp:cNvPr id="0" name=""/>
        <dsp:cNvSpPr/>
      </dsp:nvSpPr>
      <dsp:spPr>
        <a:xfrm rot="6597">
          <a:off x="5950322" y="2148532"/>
          <a:ext cx="372436" cy="390171"/>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B8A719-9C56-4D0E-81BB-EE2DCE32B0B0}">
      <dsp:nvSpPr>
        <dsp:cNvPr id="0" name=""/>
        <dsp:cNvSpPr/>
      </dsp:nvSpPr>
      <dsp:spPr>
        <a:xfrm>
          <a:off x="6438723" y="1781185"/>
          <a:ext cx="1463804" cy="10423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b-NO" sz="2000" b="1" kern="1200" dirty="0" smtClean="0"/>
            <a:t>SUPPLIER</a:t>
          </a:r>
          <a:endParaRPr lang="nb-NO" sz="2000" b="1" kern="1200" dirty="0"/>
        </a:p>
      </dsp:txBody>
      <dsp:txXfrm>
        <a:off x="6469252" y="1811714"/>
        <a:ext cx="1402746" cy="981284"/>
      </dsp:txXfrm>
    </dsp:sp>
    <dsp:sp modelId="{DD1ABFC4-1B16-479C-91DF-38E4E990A180}">
      <dsp:nvSpPr>
        <dsp:cNvPr id="0" name=""/>
        <dsp:cNvSpPr/>
      </dsp:nvSpPr>
      <dsp:spPr>
        <a:xfrm rot="16197242">
          <a:off x="3569053" y="3045229"/>
          <a:ext cx="639685" cy="288921"/>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BAFD2-E777-4926-830A-831DECC3D35C}">
      <dsp:nvSpPr>
        <dsp:cNvPr id="0" name=""/>
        <dsp:cNvSpPr/>
      </dsp:nvSpPr>
      <dsp:spPr>
        <a:xfrm>
          <a:off x="3108344" y="3626474"/>
          <a:ext cx="1583699" cy="134207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nb-NO" sz="1800" b="1" kern="1200" dirty="0" smtClean="0"/>
            <a:t>CUSTOMER</a:t>
          </a:r>
          <a:endParaRPr lang="nb-NO" sz="1800" b="1" kern="1200" dirty="0"/>
        </a:p>
      </dsp:txBody>
      <dsp:txXfrm>
        <a:off x="3147652" y="3665782"/>
        <a:ext cx="1505083" cy="126346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AutoShape 1"/>
          <p:cNvSpPr>
            <a:spLocks noChangeArrowheads="1"/>
          </p:cNvSpPr>
          <p:nvPr/>
        </p:nvSpPr>
        <p:spPr bwMode="auto">
          <a:xfrm>
            <a:off x="1" y="0"/>
            <a:ext cx="7099300" cy="10234613"/>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4778" tIns="47389" rIns="94778" bIns="47389" anchor="ctr"/>
          <a:lstStyle/>
          <a:p>
            <a:pPr>
              <a:lnSpc>
                <a:spcPct val="81000"/>
              </a:lnSpc>
              <a:buClr>
                <a:srgbClr val="000000"/>
              </a:buClr>
              <a:buSzPct val="100000"/>
              <a:buFont typeface="DIN"/>
              <a:buNone/>
            </a:pPr>
            <a:endParaRPr lang="nb-NO"/>
          </a:p>
        </p:txBody>
      </p:sp>
      <p:sp>
        <p:nvSpPr>
          <p:cNvPr id="41987" name="AutoShape 2"/>
          <p:cNvSpPr>
            <a:spLocks noChangeArrowheads="1"/>
          </p:cNvSpPr>
          <p:nvPr/>
        </p:nvSpPr>
        <p:spPr bwMode="auto">
          <a:xfrm>
            <a:off x="1" y="0"/>
            <a:ext cx="7099300" cy="1023461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pPr>
              <a:lnSpc>
                <a:spcPct val="81000"/>
              </a:lnSpc>
              <a:buClr>
                <a:srgbClr val="000000"/>
              </a:buClr>
              <a:buSzPct val="100000"/>
              <a:buFont typeface="DIN"/>
              <a:buNone/>
            </a:pPr>
            <a:endParaRPr lang="nb-NO"/>
          </a:p>
        </p:txBody>
      </p:sp>
      <p:sp>
        <p:nvSpPr>
          <p:cNvPr id="41988" name="Rectangle 3"/>
          <p:cNvSpPr>
            <a:spLocks noGrp="1" noRot="1" noChangeAspect="1" noChangeArrowheads="1"/>
          </p:cNvSpPr>
          <p:nvPr>
            <p:ph type="sldImg"/>
          </p:nvPr>
        </p:nvSpPr>
        <p:spPr bwMode="auto">
          <a:xfrm>
            <a:off x="-17667288" y="-12166600"/>
            <a:ext cx="23006051" cy="129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2" name="Rectangle 4"/>
          <p:cNvSpPr>
            <a:spLocks noGrp="1" noChangeArrowheads="1"/>
          </p:cNvSpPr>
          <p:nvPr>
            <p:ph type="body"/>
          </p:nvPr>
        </p:nvSpPr>
        <p:spPr bwMode="auto">
          <a:xfrm>
            <a:off x="709599" y="4861155"/>
            <a:ext cx="5675130" cy="460091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nb-NO" noProof="0" smtClean="0"/>
          </a:p>
        </p:txBody>
      </p:sp>
    </p:spTree>
    <p:extLst>
      <p:ext uri="{BB962C8B-B14F-4D97-AF65-F5344CB8AC3E}">
        <p14:creationId xmlns:p14="http://schemas.microsoft.com/office/powerpoint/2010/main" val="68686687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p>
            <a:pPr>
              <a:lnSpc>
                <a:spcPct val="81000"/>
              </a:lnSpc>
              <a:buClr>
                <a:srgbClr val="000000"/>
              </a:buClr>
              <a:buSzPct val="100000"/>
              <a:buFont typeface="DIN" pitchFamily="2" charset="0"/>
              <a:buNone/>
            </a:pPr>
            <a:endParaRPr lang="nb-NO" dirty="0"/>
          </a:p>
        </p:txBody>
      </p:sp>
      <p:sp>
        <p:nvSpPr>
          <p:cNvPr id="43011" name="Rectangle 2"/>
          <p:cNvSpPr>
            <a:spLocks noGrp="1" noChangeArrowheads="1"/>
          </p:cNvSpPr>
          <p:nvPr>
            <p:ph type="body"/>
          </p:nvPr>
        </p:nvSpPr>
        <p:spPr>
          <a:xfrm>
            <a:off x="709599" y="4861154"/>
            <a:ext cx="5676787" cy="4604185"/>
          </a:xfrm>
          <a:noFill/>
          <a:ln/>
        </p:spPr>
        <p:txBody>
          <a:bodyPr wrap="none" lIns="94778" tIns="47389" rIns="94778" bIns="47389" anchor="ctr"/>
          <a:lstStyle/>
          <a:p>
            <a:endParaRPr lang="nb-NO" dirty="0" smtClean="0">
              <a:latin typeface="Times New Roman" pitchFamily="18" charset="0"/>
            </a:endParaRPr>
          </a:p>
        </p:txBody>
      </p:sp>
    </p:spTree>
    <p:extLst>
      <p:ext uri="{BB962C8B-B14F-4D97-AF65-F5344CB8AC3E}">
        <p14:creationId xmlns:p14="http://schemas.microsoft.com/office/powerpoint/2010/main" val="293250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62467"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1830563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67587"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2328916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58970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p>
            <a:pPr>
              <a:lnSpc>
                <a:spcPct val="81000"/>
              </a:lnSpc>
              <a:buClr>
                <a:srgbClr val="000000"/>
              </a:buClr>
              <a:buSzPct val="100000"/>
              <a:buFont typeface="DIN" pitchFamily="2" charset="0"/>
              <a:buNone/>
            </a:pPr>
            <a:endParaRPr lang="nb-NO"/>
          </a:p>
        </p:txBody>
      </p:sp>
      <p:sp>
        <p:nvSpPr>
          <p:cNvPr id="43011" name="Rectangle 2"/>
          <p:cNvSpPr>
            <a:spLocks noGrp="1" noChangeArrowheads="1"/>
          </p:cNvSpPr>
          <p:nvPr>
            <p:ph type="body"/>
          </p:nvPr>
        </p:nvSpPr>
        <p:spPr>
          <a:xfrm>
            <a:off x="709599" y="4861154"/>
            <a:ext cx="5676787" cy="4604185"/>
          </a:xfrm>
          <a:noFill/>
          <a:ln/>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121350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p>
            <a:pPr>
              <a:lnSpc>
                <a:spcPct val="81000"/>
              </a:lnSpc>
              <a:buClr>
                <a:srgbClr val="000000"/>
              </a:buClr>
              <a:buSzPct val="100000"/>
              <a:buFont typeface="DIN" pitchFamily="2" charset="0"/>
              <a:buNone/>
            </a:pPr>
            <a:endParaRPr lang="nb-NO"/>
          </a:p>
        </p:txBody>
      </p:sp>
      <p:sp>
        <p:nvSpPr>
          <p:cNvPr id="43011" name="Rectangle 2"/>
          <p:cNvSpPr>
            <a:spLocks noGrp="1" noChangeArrowheads="1"/>
          </p:cNvSpPr>
          <p:nvPr>
            <p:ph type="body"/>
          </p:nvPr>
        </p:nvSpPr>
        <p:spPr>
          <a:xfrm>
            <a:off x="709599" y="4861154"/>
            <a:ext cx="5676787" cy="4604185"/>
          </a:xfrm>
          <a:noFill/>
          <a:ln/>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2300112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ssholder for lysbilde 1"/>
          <p:cNvSpPr>
            <a:spLocks noGrp="1" noRot="1" noChangeAspect="1" noTextEdit="1"/>
          </p:cNvSpPr>
          <p:nvPr>
            <p:ph type="sldImg"/>
          </p:nvPr>
        </p:nvSpPr>
        <p:spPr/>
      </p:sp>
      <p:sp>
        <p:nvSpPr>
          <p:cNvPr id="8192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b-NO" smtClean="0">
              <a:latin typeface="Times New Roman" pitchFamily="18" charset="0"/>
            </a:endParaRPr>
          </a:p>
        </p:txBody>
      </p:sp>
    </p:spTree>
    <p:extLst>
      <p:ext uri="{BB962C8B-B14F-4D97-AF65-F5344CB8AC3E}">
        <p14:creationId xmlns:p14="http://schemas.microsoft.com/office/powerpoint/2010/main" val="2623698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ssholder for lysbilde 1"/>
          <p:cNvSpPr>
            <a:spLocks noGrp="1" noRot="1" noChangeAspect="1" noTextEdit="1"/>
          </p:cNvSpPr>
          <p:nvPr>
            <p:ph type="sldImg"/>
          </p:nvPr>
        </p:nvSpPr>
        <p:spPr/>
      </p:sp>
      <p:sp>
        <p:nvSpPr>
          <p:cNvPr id="8192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b-NO" smtClean="0">
              <a:latin typeface="Times New Roman" pitchFamily="18" charset="0"/>
            </a:endParaRPr>
          </a:p>
        </p:txBody>
      </p:sp>
    </p:spTree>
    <p:extLst>
      <p:ext uri="{BB962C8B-B14F-4D97-AF65-F5344CB8AC3E}">
        <p14:creationId xmlns:p14="http://schemas.microsoft.com/office/powerpoint/2010/main" val="4273462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314966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solidFill>
                <a:srgbClr val="000000"/>
              </a:solidFill>
              <a:effectLst/>
            </a:endParaRPr>
          </a:p>
          <a:p>
            <a:endParaRPr lang="nb-NO" dirty="0"/>
          </a:p>
        </p:txBody>
      </p:sp>
    </p:spTree>
    <p:extLst>
      <p:ext uri="{BB962C8B-B14F-4D97-AF65-F5344CB8AC3E}">
        <p14:creationId xmlns:p14="http://schemas.microsoft.com/office/powerpoint/2010/main" val="1266481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solidFill>
                <a:srgbClr val="000000"/>
              </a:solidFill>
              <a:effectLst/>
            </a:endParaRPr>
          </a:p>
        </p:txBody>
      </p:sp>
    </p:spTree>
    <p:extLst>
      <p:ext uri="{BB962C8B-B14F-4D97-AF65-F5344CB8AC3E}">
        <p14:creationId xmlns:p14="http://schemas.microsoft.com/office/powerpoint/2010/main" val="168440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45059"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1018489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84045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66563"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2211655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61443"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3322230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57347"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257801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ssholder for lysbilde 1"/>
          <p:cNvSpPr>
            <a:spLocks noGrp="1" noRot="1" noChangeAspect="1" noTextEdit="1"/>
          </p:cNvSpPr>
          <p:nvPr>
            <p:ph type="sldImg"/>
          </p:nvPr>
        </p:nvSpPr>
        <p:spPr/>
      </p:sp>
      <p:sp>
        <p:nvSpPr>
          <p:cNvPr id="7680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b-NO" smtClean="0">
              <a:latin typeface="Times New Roman" pitchFamily="18" charset="0"/>
            </a:endParaRPr>
          </a:p>
        </p:txBody>
      </p:sp>
    </p:spTree>
    <p:extLst>
      <p:ext uri="{BB962C8B-B14F-4D97-AF65-F5344CB8AC3E}">
        <p14:creationId xmlns:p14="http://schemas.microsoft.com/office/powerpoint/2010/main" val="795785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74755"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668857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ssholder for lysbilde 1"/>
          <p:cNvSpPr>
            <a:spLocks noGrp="1" noRot="1" noChangeAspect="1" noTextEdit="1"/>
          </p:cNvSpPr>
          <p:nvPr>
            <p:ph type="sldImg"/>
          </p:nvPr>
        </p:nvSpPr>
        <p:spPr/>
      </p:sp>
      <p:sp>
        <p:nvSpPr>
          <p:cNvPr id="75779"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b-NO" smtClean="0">
              <a:latin typeface="Times New Roman" pitchFamily="18" charset="0"/>
            </a:endParaRPr>
          </a:p>
        </p:txBody>
      </p:sp>
    </p:spTree>
    <p:extLst>
      <p:ext uri="{BB962C8B-B14F-4D97-AF65-F5344CB8AC3E}">
        <p14:creationId xmlns:p14="http://schemas.microsoft.com/office/powerpoint/2010/main" val="172968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49155"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1535092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40089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solidFill>
                <a:srgbClr val="000000"/>
              </a:solidFill>
              <a:effectLst/>
            </a:endParaRPr>
          </a:p>
          <a:p>
            <a:r>
              <a:rPr lang="en-US" b="0" dirty="0" smtClean="0">
                <a:solidFill>
                  <a:srgbClr val="000000"/>
                </a:solidFill>
                <a:effectLst/>
              </a:rPr>
              <a:t>SH TRADING AS IS A SELF COMPANY IN ONNINEN GROUP.</a:t>
            </a:r>
          </a:p>
          <a:p>
            <a:endParaRPr lang="nb-NO" dirty="0"/>
          </a:p>
        </p:txBody>
      </p:sp>
    </p:spTree>
    <p:extLst>
      <p:ext uri="{BB962C8B-B14F-4D97-AF65-F5344CB8AC3E}">
        <p14:creationId xmlns:p14="http://schemas.microsoft.com/office/powerpoint/2010/main" val="419352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47107"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241603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76198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247406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44035"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386404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58371"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215708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2218325" y="777458"/>
            <a:ext cx="2662652" cy="3836548"/>
          </a:xfrm>
          <a:prstGeom prst="rect">
            <a:avLst/>
          </a:prstGeom>
          <a:solidFill>
            <a:srgbClr val="FFFFFF"/>
          </a:solidFill>
          <a:ln w="9360">
            <a:solidFill>
              <a:srgbClr val="000000"/>
            </a:solidFill>
            <a:miter lim="800000"/>
            <a:headEnd/>
            <a:tailEnd/>
          </a:ln>
        </p:spPr>
        <p:txBody>
          <a:bodyPr wrap="none" lIns="94778" tIns="47389" rIns="94778" bIns="47389"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sp>
        <p:nvSpPr>
          <p:cNvPr id="59395" name="Rectangle 2"/>
          <p:cNvSpPr>
            <a:spLocks noGrp="1" noChangeArrowheads="1"/>
          </p:cNvSpPr>
          <p:nvPr>
            <p:ph type="body"/>
          </p:nvPr>
        </p:nvSpPr>
        <p:spPr>
          <a:xfrm>
            <a:off x="709599" y="4861154"/>
            <a:ext cx="5676787" cy="460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778" tIns="47389" rIns="94778" bIns="47389" anchor="ctr"/>
          <a:lstStyle/>
          <a:p>
            <a:endParaRPr lang="nb-NO" smtClean="0">
              <a:latin typeface="Times New Roman" pitchFamily="18" charset="0"/>
            </a:endParaRPr>
          </a:p>
        </p:txBody>
      </p:sp>
    </p:spTree>
    <p:extLst>
      <p:ext uri="{BB962C8B-B14F-4D97-AF65-F5344CB8AC3E}">
        <p14:creationId xmlns:p14="http://schemas.microsoft.com/office/powerpoint/2010/main" val="304042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dirty="0" smtClean="0"/>
              <a:t>Klikk for å redigere tittelstil</a:t>
            </a:r>
            <a:endParaRPr lang="nb-NO" dirty="0"/>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dirty="0" smtClean="0"/>
              <a:t>Klikk for å redigere undertittelstil i malen</a:t>
            </a:r>
            <a:endParaRPr lang="nb-NO" dirty="0"/>
          </a:p>
        </p:txBody>
      </p:sp>
      <p:sp>
        <p:nvSpPr>
          <p:cNvPr id="4" name="Rectangle 6"/>
          <p:cNvSpPr>
            <a:spLocks noGrp="1" noChangeArrowheads="1"/>
          </p:cNvSpPr>
          <p:nvPr>
            <p:ph type="sldNum" idx="10"/>
          </p:nvPr>
        </p:nvSpPr>
        <p:spPr>
          <a:ln/>
        </p:spPr>
        <p:txBody>
          <a:bodyPr/>
          <a:lstStyle>
            <a:lvl1pPr>
              <a:defRPr/>
            </a:lvl1pPr>
          </a:lstStyle>
          <a:p>
            <a:pPr>
              <a:defRPr/>
            </a:pPr>
            <a:fld id="{245E2575-C6C9-4471-92CD-E77ED364F9D7}" type="slidenum">
              <a:rPr lang="en-GB"/>
              <a:pPr>
                <a:defRPr/>
              </a:pPr>
              <a:t>‹#›</a:t>
            </a:fld>
            <a:endParaRPr lang="en-GB"/>
          </a:p>
        </p:txBody>
      </p:sp>
    </p:spTree>
    <p:extLst>
      <p:ext uri="{BB962C8B-B14F-4D97-AF65-F5344CB8AC3E}">
        <p14:creationId xmlns:p14="http://schemas.microsoft.com/office/powerpoint/2010/main" val="360235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6"/>
          <p:cNvSpPr>
            <a:spLocks noGrp="1" noChangeArrowheads="1"/>
          </p:cNvSpPr>
          <p:nvPr>
            <p:ph type="sldNum" idx="10"/>
          </p:nvPr>
        </p:nvSpPr>
        <p:spPr>
          <a:ln/>
        </p:spPr>
        <p:txBody>
          <a:bodyPr/>
          <a:lstStyle>
            <a:lvl1pPr>
              <a:defRPr/>
            </a:lvl1pPr>
          </a:lstStyle>
          <a:p>
            <a:pPr>
              <a:defRPr/>
            </a:pPr>
            <a:fld id="{0C7E81BB-B75D-457A-9855-8E926A796D32}" type="slidenum">
              <a:rPr lang="en-GB"/>
              <a:pPr>
                <a:defRPr/>
              </a:pPr>
              <a:t>‹#›</a:t>
            </a:fld>
            <a:endParaRPr lang="en-GB"/>
          </a:p>
        </p:txBody>
      </p:sp>
    </p:spTree>
    <p:extLst>
      <p:ext uri="{BB962C8B-B14F-4D97-AF65-F5344CB8AC3E}">
        <p14:creationId xmlns:p14="http://schemas.microsoft.com/office/powerpoint/2010/main" val="362126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682567" y="76200"/>
            <a:ext cx="2588684" cy="57864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914401" y="76200"/>
            <a:ext cx="7564967" cy="57864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6"/>
          <p:cNvSpPr>
            <a:spLocks noGrp="1" noChangeArrowheads="1"/>
          </p:cNvSpPr>
          <p:nvPr>
            <p:ph type="sldNum" idx="10"/>
          </p:nvPr>
        </p:nvSpPr>
        <p:spPr>
          <a:ln/>
        </p:spPr>
        <p:txBody>
          <a:bodyPr/>
          <a:lstStyle>
            <a:lvl1pPr>
              <a:defRPr/>
            </a:lvl1pPr>
          </a:lstStyle>
          <a:p>
            <a:pPr>
              <a:defRPr/>
            </a:pPr>
            <a:fld id="{2784B34C-1417-408E-9B95-5CD6B579BEAB}" type="slidenum">
              <a:rPr lang="en-GB"/>
              <a:pPr>
                <a:defRPr/>
              </a:pPr>
              <a:t>‹#›</a:t>
            </a:fld>
            <a:endParaRPr lang="en-GB"/>
          </a:p>
        </p:txBody>
      </p:sp>
    </p:spTree>
    <p:extLst>
      <p:ext uri="{BB962C8B-B14F-4D97-AF65-F5344CB8AC3E}">
        <p14:creationId xmlns:p14="http://schemas.microsoft.com/office/powerpoint/2010/main" val="147651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Rectangle 6"/>
          <p:cNvSpPr>
            <a:spLocks noGrp="1" noChangeArrowheads="1"/>
          </p:cNvSpPr>
          <p:nvPr>
            <p:ph type="sldNum" idx="10"/>
          </p:nvPr>
        </p:nvSpPr>
        <p:spPr>
          <a:ln/>
        </p:spPr>
        <p:txBody>
          <a:bodyPr/>
          <a:lstStyle>
            <a:lvl1pPr>
              <a:defRPr/>
            </a:lvl1pPr>
          </a:lstStyle>
          <a:p>
            <a:pPr>
              <a:defRPr/>
            </a:pPr>
            <a:fld id="{60A4CF99-8B37-4FAB-BF16-FC4A4991C6ED}" type="slidenum">
              <a:rPr lang="en-GB"/>
              <a:pPr>
                <a:defRPr/>
              </a:pPr>
              <a:t>‹#›</a:t>
            </a:fld>
            <a:endParaRPr lang="en-GB"/>
          </a:p>
        </p:txBody>
      </p:sp>
    </p:spTree>
    <p:extLst>
      <p:ext uri="{BB962C8B-B14F-4D97-AF65-F5344CB8AC3E}">
        <p14:creationId xmlns:p14="http://schemas.microsoft.com/office/powerpoint/2010/main" val="412481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6"/>
          <p:cNvSpPr>
            <a:spLocks noGrp="1" noChangeArrowheads="1"/>
          </p:cNvSpPr>
          <p:nvPr>
            <p:ph type="sldNum" idx="10"/>
          </p:nvPr>
        </p:nvSpPr>
        <p:spPr>
          <a:ln/>
        </p:spPr>
        <p:txBody>
          <a:bodyPr/>
          <a:lstStyle>
            <a:lvl1pPr>
              <a:defRPr/>
            </a:lvl1pPr>
          </a:lstStyle>
          <a:p>
            <a:pPr>
              <a:defRPr/>
            </a:pPr>
            <a:fld id="{C3A49D88-6B2E-411A-A4B9-2CA258B83A15}" type="slidenum">
              <a:rPr lang="en-GB"/>
              <a:pPr>
                <a:defRPr/>
              </a:pPr>
              <a:t>‹#›</a:t>
            </a:fld>
            <a:endParaRPr lang="en-GB"/>
          </a:p>
        </p:txBody>
      </p:sp>
    </p:spTree>
    <p:extLst>
      <p:ext uri="{BB962C8B-B14F-4D97-AF65-F5344CB8AC3E}">
        <p14:creationId xmlns:p14="http://schemas.microsoft.com/office/powerpoint/2010/main" val="101128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914401" y="1752600"/>
            <a:ext cx="5075767" cy="411003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193367" y="1752600"/>
            <a:ext cx="5077884" cy="411003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6"/>
          <p:cNvSpPr>
            <a:spLocks noGrp="1" noChangeArrowheads="1"/>
          </p:cNvSpPr>
          <p:nvPr>
            <p:ph type="sldNum" idx="10"/>
          </p:nvPr>
        </p:nvSpPr>
        <p:spPr>
          <a:ln/>
        </p:spPr>
        <p:txBody>
          <a:bodyPr/>
          <a:lstStyle>
            <a:lvl1pPr>
              <a:defRPr/>
            </a:lvl1pPr>
          </a:lstStyle>
          <a:p>
            <a:pPr>
              <a:defRPr/>
            </a:pPr>
            <a:fld id="{C26BB082-EB2A-4FD4-AD13-1C7FF60B8CD8}" type="slidenum">
              <a:rPr lang="en-GB"/>
              <a:pPr>
                <a:defRPr/>
              </a:pPr>
              <a:t>‹#›</a:t>
            </a:fld>
            <a:endParaRPr lang="en-GB"/>
          </a:p>
        </p:txBody>
      </p:sp>
    </p:spTree>
    <p:extLst>
      <p:ext uri="{BB962C8B-B14F-4D97-AF65-F5344CB8AC3E}">
        <p14:creationId xmlns:p14="http://schemas.microsoft.com/office/powerpoint/2010/main" val="171642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atin typeface="Arial" panose="020B0604020202020204" pitchFamily="34" charset="0"/>
                <a:cs typeface="Arial" panose="020B0604020202020204" pitchFamily="34" charset="0"/>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6"/>
          <p:cNvSpPr>
            <a:spLocks noGrp="1" noChangeArrowheads="1"/>
          </p:cNvSpPr>
          <p:nvPr>
            <p:ph type="sldNum" idx="10"/>
          </p:nvPr>
        </p:nvSpPr>
        <p:spPr>
          <a:ln/>
        </p:spPr>
        <p:txBody>
          <a:bodyPr/>
          <a:lstStyle>
            <a:lvl1pPr>
              <a:defRPr/>
            </a:lvl1pPr>
          </a:lstStyle>
          <a:p>
            <a:pPr>
              <a:defRPr/>
            </a:pPr>
            <a:fld id="{B32AA232-FD4F-4D83-9E48-E55B987C695D}" type="slidenum">
              <a:rPr lang="en-GB"/>
              <a:pPr>
                <a:defRPr/>
              </a:pPr>
              <a:t>‹#›</a:t>
            </a:fld>
            <a:endParaRPr lang="en-GB"/>
          </a:p>
        </p:txBody>
      </p:sp>
    </p:spTree>
    <p:extLst>
      <p:ext uri="{BB962C8B-B14F-4D97-AF65-F5344CB8AC3E}">
        <p14:creationId xmlns:p14="http://schemas.microsoft.com/office/powerpoint/2010/main" val="263941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b-NO" smtClean="0"/>
              <a:t>Klikk for å redigere tittelstil</a:t>
            </a:r>
            <a:endParaRPr lang="nb-NO"/>
          </a:p>
        </p:txBody>
      </p:sp>
      <p:sp>
        <p:nvSpPr>
          <p:cNvPr id="3" name="Rectangle 6"/>
          <p:cNvSpPr>
            <a:spLocks noGrp="1" noChangeArrowheads="1"/>
          </p:cNvSpPr>
          <p:nvPr>
            <p:ph type="sldNum" idx="10"/>
          </p:nvPr>
        </p:nvSpPr>
        <p:spPr>
          <a:ln/>
        </p:spPr>
        <p:txBody>
          <a:bodyPr/>
          <a:lstStyle>
            <a:lvl1pPr>
              <a:defRPr/>
            </a:lvl1pPr>
          </a:lstStyle>
          <a:p>
            <a:pPr>
              <a:defRPr/>
            </a:pPr>
            <a:fld id="{CE531563-F5A5-48DE-9452-3E4429FDA90C}" type="slidenum">
              <a:rPr lang="en-GB"/>
              <a:pPr>
                <a:defRPr/>
              </a:pPr>
              <a:t>‹#›</a:t>
            </a:fld>
            <a:endParaRPr lang="en-GB"/>
          </a:p>
        </p:txBody>
      </p:sp>
    </p:spTree>
    <p:extLst>
      <p:ext uri="{BB962C8B-B14F-4D97-AF65-F5344CB8AC3E}">
        <p14:creationId xmlns:p14="http://schemas.microsoft.com/office/powerpoint/2010/main" val="266791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154C87D5-79D4-4C4F-882A-602595B1B439}" type="slidenum">
              <a:rPr lang="en-GB"/>
              <a:pPr>
                <a:defRPr/>
              </a:pPr>
              <a:t>‹#›</a:t>
            </a:fld>
            <a:endParaRPr lang="en-GB"/>
          </a:p>
        </p:txBody>
      </p:sp>
    </p:spTree>
    <p:extLst>
      <p:ext uri="{BB962C8B-B14F-4D97-AF65-F5344CB8AC3E}">
        <p14:creationId xmlns:p14="http://schemas.microsoft.com/office/powerpoint/2010/main" val="184710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6"/>
          <p:cNvSpPr>
            <a:spLocks noGrp="1" noChangeArrowheads="1"/>
          </p:cNvSpPr>
          <p:nvPr>
            <p:ph type="sldNum" idx="10"/>
          </p:nvPr>
        </p:nvSpPr>
        <p:spPr>
          <a:ln/>
        </p:spPr>
        <p:txBody>
          <a:bodyPr/>
          <a:lstStyle>
            <a:lvl1pPr>
              <a:defRPr/>
            </a:lvl1pPr>
          </a:lstStyle>
          <a:p>
            <a:pPr>
              <a:defRPr/>
            </a:pPr>
            <a:fld id="{D63F31BB-9525-4071-9426-A731CF12F849}" type="slidenum">
              <a:rPr lang="en-GB"/>
              <a:pPr>
                <a:defRPr/>
              </a:pPr>
              <a:t>‹#›</a:t>
            </a:fld>
            <a:endParaRPr lang="en-GB"/>
          </a:p>
        </p:txBody>
      </p:sp>
    </p:spTree>
    <p:extLst>
      <p:ext uri="{BB962C8B-B14F-4D97-AF65-F5344CB8AC3E}">
        <p14:creationId xmlns:p14="http://schemas.microsoft.com/office/powerpoint/2010/main" val="84714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6"/>
          <p:cNvSpPr>
            <a:spLocks noGrp="1" noChangeArrowheads="1"/>
          </p:cNvSpPr>
          <p:nvPr>
            <p:ph type="sldNum" idx="10"/>
          </p:nvPr>
        </p:nvSpPr>
        <p:spPr>
          <a:ln/>
        </p:spPr>
        <p:txBody>
          <a:bodyPr/>
          <a:lstStyle>
            <a:lvl1pPr>
              <a:defRPr/>
            </a:lvl1pPr>
          </a:lstStyle>
          <a:p>
            <a:pPr>
              <a:defRPr/>
            </a:pPr>
            <a:fld id="{AD847832-22BA-4AF9-BD72-C31D95E32DFF}" type="slidenum">
              <a:rPr lang="en-GB"/>
              <a:pPr>
                <a:defRPr/>
              </a:pPr>
              <a:t>‹#›</a:t>
            </a:fld>
            <a:endParaRPr lang="en-GB"/>
          </a:p>
        </p:txBody>
      </p:sp>
    </p:spTree>
    <p:extLst>
      <p:ext uri="{BB962C8B-B14F-4D97-AF65-F5344CB8AC3E}">
        <p14:creationId xmlns:p14="http://schemas.microsoft.com/office/powerpoint/2010/main" val="330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152400"/>
            <a:ext cx="12192000" cy="1524000"/>
          </a:xfrm>
          <a:prstGeom prst="rect">
            <a:avLst/>
          </a:prstGeom>
          <a:solidFill>
            <a:srgbClr val="00184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nSpc>
                <a:spcPct val="81000"/>
              </a:lnSpc>
              <a:buClr>
                <a:srgbClr val="000000"/>
              </a:buClr>
              <a:buSzPct val="100000"/>
              <a:buFont typeface="DIN"/>
              <a:buNone/>
            </a:pPr>
            <a:endParaRPr lang="nb-NO" sz="2400" dirty="0">
              <a:latin typeface="Arial" panose="020B0604020202020204" pitchFamily="34" charset="0"/>
              <a:cs typeface="Arial" panose="020B0604020202020204" pitchFamily="34" charset="0"/>
            </a:endParaRPr>
          </a:p>
        </p:txBody>
      </p:sp>
      <p:sp>
        <p:nvSpPr>
          <p:cNvPr id="1027" name="Rectangle 2"/>
          <p:cNvSpPr>
            <a:spLocks noChangeArrowheads="1"/>
          </p:cNvSpPr>
          <p:nvPr/>
        </p:nvSpPr>
        <p:spPr bwMode="auto">
          <a:xfrm>
            <a:off x="0" y="6477000"/>
            <a:ext cx="12192000" cy="304800"/>
          </a:xfrm>
          <a:prstGeom prst="rect">
            <a:avLst/>
          </a:pr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nSpc>
                <a:spcPct val="81000"/>
              </a:lnSpc>
              <a:buClr>
                <a:srgbClr val="000000"/>
              </a:buClr>
              <a:buSzPct val="100000"/>
              <a:buFont typeface="DIN"/>
              <a:buNone/>
            </a:pPr>
            <a:endParaRPr lang="nb-NO" sz="2400"/>
          </a:p>
        </p:txBody>
      </p:sp>
      <p:sp>
        <p:nvSpPr>
          <p:cNvPr id="1028" name="Rectangle 3"/>
          <p:cNvSpPr>
            <a:spLocks noChangeArrowheads="1"/>
          </p:cNvSpPr>
          <p:nvPr/>
        </p:nvSpPr>
        <p:spPr bwMode="auto">
          <a:xfrm>
            <a:off x="0" y="6781800"/>
            <a:ext cx="12192000" cy="76200"/>
          </a:xfrm>
          <a:prstGeom prst="rect">
            <a:avLst/>
          </a:prstGeom>
          <a:solidFill>
            <a:srgbClr val="00184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nSpc>
                <a:spcPct val="81000"/>
              </a:lnSpc>
              <a:buClr>
                <a:srgbClr val="000000"/>
              </a:buClr>
              <a:buSzPct val="100000"/>
              <a:buFont typeface="DIN"/>
              <a:buNone/>
            </a:pPr>
            <a:endParaRPr lang="nb-NO" sz="2400"/>
          </a:p>
        </p:txBody>
      </p:sp>
      <p:sp>
        <p:nvSpPr>
          <p:cNvPr id="1029" name="Text Box 4"/>
          <p:cNvSpPr txBox="1">
            <a:spLocks noChangeArrowheads="1"/>
          </p:cNvSpPr>
          <p:nvPr/>
        </p:nvSpPr>
        <p:spPr bwMode="auto">
          <a:xfrm>
            <a:off x="914400" y="6019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sz="2400"/>
          </a:p>
        </p:txBody>
      </p:sp>
      <p:sp>
        <p:nvSpPr>
          <p:cNvPr id="1030" name="Text Box 5"/>
          <p:cNvSpPr txBox="1">
            <a:spLocks noChangeArrowheads="1"/>
          </p:cNvSpPr>
          <p:nvPr/>
        </p:nvSpPr>
        <p:spPr bwMode="auto">
          <a:xfrm>
            <a:off x="3759200" y="60198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sz="2400"/>
          </a:p>
        </p:txBody>
      </p:sp>
      <p:sp>
        <p:nvSpPr>
          <p:cNvPr id="2" name="Rectangle 6"/>
          <p:cNvSpPr>
            <a:spLocks noGrp="1" noChangeArrowheads="1"/>
          </p:cNvSpPr>
          <p:nvPr>
            <p:ph type="sldNum"/>
          </p:nvPr>
        </p:nvSpPr>
        <p:spPr bwMode="auto">
          <a:xfrm>
            <a:off x="812800" y="6477000"/>
            <a:ext cx="2533651"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Clr>
                <a:srgbClr val="FFFFFF"/>
              </a:buClr>
              <a:buSzPct val="100000"/>
              <a:buFont typeface="DIN-Bold"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DIN-Bold" charset="0"/>
                <a:ea typeface="MS Gothic" charset="-128"/>
                <a:cs typeface="Arial Unicode MS" charset="0"/>
              </a:defRPr>
            </a:lvl1pPr>
          </a:lstStyle>
          <a:p>
            <a:pPr>
              <a:defRPr/>
            </a:pPr>
            <a:fld id="{E56A5BC3-168C-42F7-9706-44F617BD6A1F}" type="slidenum">
              <a:rPr lang="en-GB"/>
              <a:pPr>
                <a:defRPr/>
              </a:pPr>
              <a:t>‹#›</a:t>
            </a:fld>
            <a:endParaRPr lang="en-GB"/>
          </a:p>
        </p:txBody>
      </p:sp>
      <p:pic>
        <p:nvPicPr>
          <p:cNvPr id="103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45601" y="6096000"/>
            <a:ext cx="2055284"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3" name="Rectangle 8"/>
          <p:cNvSpPr>
            <a:spLocks noChangeArrowheads="1"/>
          </p:cNvSpPr>
          <p:nvPr/>
        </p:nvSpPr>
        <p:spPr bwMode="auto">
          <a:xfrm>
            <a:off x="0" y="1371600"/>
            <a:ext cx="12192000" cy="76200"/>
          </a:xfrm>
          <a:prstGeom prst="rect">
            <a:avLst/>
          </a:pr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nSpc>
                <a:spcPct val="81000"/>
              </a:lnSpc>
              <a:buClr>
                <a:srgbClr val="000000"/>
              </a:buClr>
              <a:buSzPct val="100000"/>
              <a:buFont typeface="DIN"/>
              <a:buNone/>
            </a:pPr>
            <a:endParaRPr lang="nb-NO" sz="2400"/>
          </a:p>
        </p:txBody>
      </p:sp>
      <p:sp>
        <p:nvSpPr>
          <p:cNvPr id="1034" name="Rectangle 9"/>
          <p:cNvSpPr>
            <a:spLocks noGrp="1" noChangeArrowheads="1"/>
          </p:cNvSpPr>
          <p:nvPr>
            <p:ph type="title"/>
          </p:nvPr>
        </p:nvSpPr>
        <p:spPr bwMode="auto">
          <a:xfrm>
            <a:off x="914400" y="76200"/>
            <a:ext cx="10356851"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dirty="0" err="1" smtClean="0"/>
              <a:t>Klikk</a:t>
            </a:r>
            <a:r>
              <a:rPr lang="en-GB" dirty="0" smtClean="0"/>
              <a:t> for å </a:t>
            </a:r>
            <a:r>
              <a:rPr lang="en-GB" dirty="0" err="1" smtClean="0"/>
              <a:t>redigere</a:t>
            </a:r>
            <a:r>
              <a:rPr lang="en-GB" dirty="0" smtClean="0"/>
              <a:t> </a:t>
            </a:r>
            <a:r>
              <a:rPr lang="en-GB" dirty="0" err="1" smtClean="0"/>
              <a:t>titteltekstformatet</a:t>
            </a:r>
            <a:endParaRPr lang="en-GB" dirty="0" smtClean="0"/>
          </a:p>
        </p:txBody>
      </p:sp>
      <p:pic>
        <p:nvPicPr>
          <p:cNvPr id="1035"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02400" y="3676650"/>
            <a:ext cx="7605184"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6" name="Rectangle 11"/>
          <p:cNvSpPr>
            <a:spLocks noGrp="1" noChangeArrowheads="1"/>
          </p:cNvSpPr>
          <p:nvPr>
            <p:ph type="body" idx="1"/>
          </p:nvPr>
        </p:nvSpPr>
        <p:spPr bwMode="auto">
          <a:xfrm>
            <a:off x="914400" y="1752600"/>
            <a:ext cx="10356851"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dirty="0" err="1" smtClean="0"/>
              <a:t>Klikk</a:t>
            </a:r>
            <a:r>
              <a:rPr lang="en-GB" dirty="0" smtClean="0"/>
              <a:t> for å </a:t>
            </a:r>
            <a:r>
              <a:rPr lang="en-GB" dirty="0" err="1" smtClean="0"/>
              <a:t>redigere</a:t>
            </a:r>
            <a:r>
              <a:rPr lang="en-GB" dirty="0" smtClean="0"/>
              <a:t> </a:t>
            </a:r>
            <a:r>
              <a:rPr lang="en-GB" dirty="0" err="1" smtClean="0"/>
              <a:t>formatet</a:t>
            </a:r>
            <a:r>
              <a:rPr lang="en-GB" dirty="0" smtClean="0"/>
              <a:t> </a:t>
            </a:r>
            <a:r>
              <a:rPr lang="en-GB" dirty="0" err="1" smtClean="0"/>
              <a:t>på</a:t>
            </a:r>
            <a:r>
              <a:rPr lang="en-GB" dirty="0" smtClean="0"/>
              <a:t> </a:t>
            </a:r>
            <a:r>
              <a:rPr lang="en-GB" dirty="0" err="1" smtClean="0"/>
              <a:t>disposisjonsteksten</a:t>
            </a:r>
            <a:endParaRPr lang="en-GB" dirty="0" smtClean="0"/>
          </a:p>
          <a:p>
            <a:pPr lvl="1"/>
            <a:r>
              <a:rPr lang="en-GB" dirty="0" smtClean="0"/>
              <a:t>Andre </a:t>
            </a:r>
            <a:r>
              <a:rPr lang="en-GB" dirty="0" err="1" smtClean="0"/>
              <a:t>disposisjonsnivå</a:t>
            </a:r>
            <a:endParaRPr lang="en-GB" dirty="0" smtClean="0"/>
          </a:p>
          <a:p>
            <a:pPr lvl="2"/>
            <a:r>
              <a:rPr lang="en-GB" dirty="0" err="1" smtClean="0"/>
              <a:t>Tredje</a:t>
            </a:r>
            <a:r>
              <a:rPr lang="en-GB" dirty="0" smtClean="0"/>
              <a:t> </a:t>
            </a:r>
            <a:r>
              <a:rPr lang="en-GB" dirty="0" err="1" smtClean="0"/>
              <a:t>disposisjonsnivå</a:t>
            </a:r>
            <a:endParaRPr lang="en-GB" dirty="0" smtClean="0"/>
          </a:p>
          <a:p>
            <a:pPr lvl="3"/>
            <a:r>
              <a:rPr lang="en-GB" dirty="0" err="1" smtClean="0"/>
              <a:t>Fjerde</a:t>
            </a:r>
            <a:r>
              <a:rPr lang="en-GB" dirty="0" smtClean="0"/>
              <a:t> </a:t>
            </a:r>
            <a:r>
              <a:rPr lang="en-GB" dirty="0" err="1" smtClean="0"/>
              <a:t>disposisjonsnivå</a:t>
            </a:r>
            <a:endParaRPr lang="en-GB" dirty="0" smtClean="0"/>
          </a:p>
          <a:p>
            <a:pPr lvl="4"/>
            <a:r>
              <a:rPr lang="en-GB" dirty="0" err="1" smtClean="0"/>
              <a:t>Femte</a:t>
            </a:r>
            <a:r>
              <a:rPr lang="en-GB" dirty="0" smtClean="0"/>
              <a:t> </a:t>
            </a:r>
            <a:r>
              <a:rPr lang="en-GB" dirty="0" err="1" smtClean="0"/>
              <a:t>disposisjonsnivå</a:t>
            </a:r>
            <a:endParaRPr lang="en-GB" dirty="0" smtClean="0"/>
          </a:p>
          <a:p>
            <a:pPr lvl="4"/>
            <a:r>
              <a:rPr lang="en-GB" dirty="0" err="1" smtClean="0"/>
              <a:t>Sjette</a:t>
            </a:r>
            <a:r>
              <a:rPr lang="en-GB" dirty="0" smtClean="0"/>
              <a:t> </a:t>
            </a:r>
            <a:r>
              <a:rPr lang="en-GB" dirty="0" err="1" smtClean="0"/>
              <a:t>disposisjonsnivå</a:t>
            </a:r>
            <a:endParaRPr lang="en-GB" dirty="0" smtClean="0"/>
          </a:p>
          <a:p>
            <a:pPr lvl="4"/>
            <a:r>
              <a:rPr lang="en-GB" dirty="0" err="1" smtClean="0"/>
              <a:t>Sjuende</a:t>
            </a:r>
            <a:r>
              <a:rPr lang="en-GB" dirty="0" smtClean="0"/>
              <a:t> </a:t>
            </a:r>
            <a:r>
              <a:rPr lang="en-GB" dirty="0" err="1" smtClean="0"/>
              <a:t>disposisjonsnivå</a:t>
            </a:r>
            <a:endParaRPr lang="en-GB" dirty="0" smtClean="0"/>
          </a:p>
          <a:p>
            <a:pPr lvl="4"/>
            <a:r>
              <a:rPr lang="en-GB" dirty="0" err="1" smtClean="0"/>
              <a:t>Åttende</a:t>
            </a:r>
            <a:r>
              <a:rPr lang="en-GB" dirty="0" smtClean="0"/>
              <a:t> </a:t>
            </a:r>
            <a:r>
              <a:rPr lang="en-GB" dirty="0" err="1" smtClean="0"/>
              <a:t>disposisjonsnivå</a:t>
            </a:r>
            <a:endParaRPr lang="en-GB" dirty="0" smtClean="0"/>
          </a:p>
          <a:p>
            <a:pPr lvl="4"/>
            <a:r>
              <a:rPr lang="en-GB" dirty="0" err="1" smtClean="0"/>
              <a:t>Niende</a:t>
            </a:r>
            <a:r>
              <a:rPr lang="en-GB" dirty="0" smtClean="0"/>
              <a:t> </a:t>
            </a:r>
            <a:r>
              <a:rPr lang="en-GB" dirty="0" err="1" smtClean="0"/>
              <a:t>disposisjonsnivå</a:t>
            </a:r>
            <a:endParaRPr lang="en-GB"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49263" rtl="0" eaLnBrk="0" fontAlgn="base" hangingPunct="0">
        <a:lnSpc>
          <a:spcPct val="81000"/>
        </a:lnSpc>
        <a:spcBef>
          <a:spcPct val="0"/>
        </a:spcBef>
        <a:spcAft>
          <a:spcPct val="0"/>
        </a:spcAft>
        <a:buClr>
          <a:srgbClr val="FFFFFF"/>
        </a:buClr>
        <a:buSzPct val="100000"/>
        <a:buFont typeface="DIN-Regular"/>
        <a:defRPr sz="3500">
          <a:solidFill>
            <a:srgbClr val="FFFFFF"/>
          </a:solidFill>
          <a:latin typeface="Arial" panose="020B0604020202020204" pitchFamily="34" charset="0"/>
          <a:ea typeface="+mj-ea"/>
          <a:cs typeface="Arial" panose="020B0604020202020204" pitchFamily="34" charset="0"/>
        </a:defRPr>
      </a:lvl1pPr>
      <a:lvl2pPr algn="l" defTabSz="449263" rtl="0" eaLnBrk="0" fontAlgn="base" hangingPunct="0">
        <a:lnSpc>
          <a:spcPct val="81000"/>
        </a:lnSpc>
        <a:spcBef>
          <a:spcPct val="0"/>
        </a:spcBef>
        <a:spcAft>
          <a:spcPct val="0"/>
        </a:spcAft>
        <a:buClr>
          <a:srgbClr val="FFFFFF"/>
        </a:buClr>
        <a:buSzPct val="100000"/>
        <a:buFont typeface="DIN-Regular"/>
        <a:defRPr sz="3500">
          <a:solidFill>
            <a:srgbClr val="FFFFFF"/>
          </a:solidFill>
          <a:latin typeface="DIN-Regular" charset="0"/>
          <a:ea typeface="MS Gothic" charset="-128"/>
          <a:cs typeface="MS Gothic"/>
        </a:defRPr>
      </a:lvl2pPr>
      <a:lvl3pPr algn="l" defTabSz="449263" rtl="0" eaLnBrk="0" fontAlgn="base" hangingPunct="0">
        <a:lnSpc>
          <a:spcPct val="81000"/>
        </a:lnSpc>
        <a:spcBef>
          <a:spcPct val="0"/>
        </a:spcBef>
        <a:spcAft>
          <a:spcPct val="0"/>
        </a:spcAft>
        <a:buClr>
          <a:srgbClr val="FFFFFF"/>
        </a:buClr>
        <a:buSzPct val="100000"/>
        <a:buFont typeface="DIN-Regular"/>
        <a:defRPr sz="3500">
          <a:solidFill>
            <a:srgbClr val="FFFFFF"/>
          </a:solidFill>
          <a:latin typeface="DIN-Regular" charset="0"/>
          <a:ea typeface="MS Gothic" charset="-128"/>
          <a:cs typeface="MS Gothic"/>
        </a:defRPr>
      </a:lvl3pPr>
      <a:lvl4pPr algn="l" defTabSz="449263" rtl="0" eaLnBrk="0" fontAlgn="base" hangingPunct="0">
        <a:lnSpc>
          <a:spcPct val="81000"/>
        </a:lnSpc>
        <a:spcBef>
          <a:spcPct val="0"/>
        </a:spcBef>
        <a:spcAft>
          <a:spcPct val="0"/>
        </a:spcAft>
        <a:buClr>
          <a:srgbClr val="FFFFFF"/>
        </a:buClr>
        <a:buSzPct val="100000"/>
        <a:buFont typeface="DIN-Regular"/>
        <a:defRPr sz="3500">
          <a:solidFill>
            <a:srgbClr val="FFFFFF"/>
          </a:solidFill>
          <a:latin typeface="DIN-Regular" charset="0"/>
          <a:ea typeface="MS Gothic" charset="-128"/>
          <a:cs typeface="MS Gothic"/>
        </a:defRPr>
      </a:lvl4pPr>
      <a:lvl5pPr algn="l" defTabSz="449263" rtl="0" eaLnBrk="0" fontAlgn="base" hangingPunct="0">
        <a:lnSpc>
          <a:spcPct val="81000"/>
        </a:lnSpc>
        <a:spcBef>
          <a:spcPct val="0"/>
        </a:spcBef>
        <a:spcAft>
          <a:spcPct val="0"/>
        </a:spcAft>
        <a:buClr>
          <a:srgbClr val="FFFFFF"/>
        </a:buClr>
        <a:buSzPct val="100000"/>
        <a:buFont typeface="DIN-Regular"/>
        <a:defRPr sz="3500">
          <a:solidFill>
            <a:srgbClr val="FFFFFF"/>
          </a:solidFill>
          <a:latin typeface="DIN-Regular" charset="0"/>
          <a:ea typeface="MS Gothic" charset="-128"/>
          <a:cs typeface="MS Gothic"/>
        </a:defRPr>
      </a:lvl5pPr>
      <a:lvl6pPr marL="457200" algn="l" defTabSz="449263" rtl="0" eaLnBrk="1" fontAlgn="base" hangingPunct="1">
        <a:lnSpc>
          <a:spcPct val="81000"/>
        </a:lnSpc>
        <a:spcBef>
          <a:spcPct val="0"/>
        </a:spcBef>
        <a:spcAft>
          <a:spcPct val="0"/>
        </a:spcAft>
        <a:buClr>
          <a:srgbClr val="FFFFFF"/>
        </a:buClr>
        <a:buSzPct val="100000"/>
        <a:buFont typeface="DIN-Regular" charset="0"/>
        <a:defRPr sz="3500">
          <a:solidFill>
            <a:srgbClr val="FFFFFF"/>
          </a:solidFill>
          <a:latin typeface="DIN-Regular" charset="0"/>
          <a:ea typeface="MS Gothic" charset="-128"/>
        </a:defRPr>
      </a:lvl6pPr>
      <a:lvl7pPr marL="914400" algn="l" defTabSz="449263" rtl="0" eaLnBrk="1" fontAlgn="base" hangingPunct="1">
        <a:lnSpc>
          <a:spcPct val="81000"/>
        </a:lnSpc>
        <a:spcBef>
          <a:spcPct val="0"/>
        </a:spcBef>
        <a:spcAft>
          <a:spcPct val="0"/>
        </a:spcAft>
        <a:buClr>
          <a:srgbClr val="FFFFFF"/>
        </a:buClr>
        <a:buSzPct val="100000"/>
        <a:buFont typeface="DIN-Regular" charset="0"/>
        <a:defRPr sz="3500">
          <a:solidFill>
            <a:srgbClr val="FFFFFF"/>
          </a:solidFill>
          <a:latin typeface="DIN-Regular" charset="0"/>
          <a:ea typeface="MS Gothic" charset="-128"/>
        </a:defRPr>
      </a:lvl7pPr>
      <a:lvl8pPr marL="1371600" algn="l" defTabSz="449263" rtl="0" eaLnBrk="1" fontAlgn="base" hangingPunct="1">
        <a:lnSpc>
          <a:spcPct val="81000"/>
        </a:lnSpc>
        <a:spcBef>
          <a:spcPct val="0"/>
        </a:spcBef>
        <a:spcAft>
          <a:spcPct val="0"/>
        </a:spcAft>
        <a:buClr>
          <a:srgbClr val="FFFFFF"/>
        </a:buClr>
        <a:buSzPct val="100000"/>
        <a:buFont typeface="DIN-Regular" charset="0"/>
        <a:defRPr sz="3500">
          <a:solidFill>
            <a:srgbClr val="FFFFFF"/>
          </a:solidFill>
          <a:latin typeface="DIN-Regular" charset="0"/>
          <a:ea typeface="MS Gothic" charset="-128"/>
        </a:defRPr>
      </a:lvl8pPr>
      <a:lvl9pPr marL="1828800" algn="l" defTabSz="449263" rtl="0" eaLnBrk="1" fontAlgn="base" hangingPunct="1">
        <a:lnSpc>
          <a:spcPct val="81000"/>
        </a:lnSpc>
        <a:spcBef>
          <a:spcPct val="0"/>
        </a:spcBef>
        <a:spcAft>
          <a:spcPct val="0"/>
        </a:spcAft>
        <a:buClr>
          <a:srgbClr val="FFFFFF"/>
        </a:buClr>
        <a:buSzPct val="100000"/>
        <a:buFont typeface="DIN-Regular" charset="0"/>
        <a:defRPr sz="3500">
          <a:solidFill>
            <a:srgbClr val="FFFFFF"/>
          </a:solidFill>
          <a:latin typeface="DIN-Regular" charset="0"/>
          <a:ea typeface="MS Gothic" charset="-128"/>
        </a:defRPr>
      </a:lvl9pPr>
    </p:titleStyle>
    <p:bodyStyle>
      <a:lvl1pPr marL="338138" indent="-338138" algn="l" defTabSz="449263" rtl="0" eaLnBrk="0" fontAlgn="base" hangingPunct="0">
        <a:lnSpc>
          <a:spcPct val="81000"/>
        </a:lnSpc>
        <a:spcBef>
          <a:spcPts val="500"/>
        </a:spcBef>
        <a:spcAft>
          <a:spcPct val="0"/>
        </a:spcAft>
        <a:buClr>
          <a:srgbClr val="808080"/>
        </a:buClr>
        <a:buSzPct val="100000"/>
        <a:buFont typeface="DIN-Regular"/>
        <a:buChar char="•"/>
        <a:defRPr sz="2000">
          <a:solidFill>
            <a:srgbClr val="001842"/>
          </a:solidFill>
          <a:latin typeface="Arial" panose="020B0604020202020204" pitchFamily="34" charset="0"/>
          <a:ea typeface="+mn-ea"/>
          <a:cs typeface="Arial" panose="020B0604020202020204" pitchFamily="34" charset="0"/>
        </a:defRPr>
      </a:lvl1pPr>
      <a:lvl2pPr marL="738188" indent="-280988" algn="l" defTabSz="449263" rtl="0" eaLnBrk="0" fontAlgn="base" hangingPunct="0">
        <a:lnSpc>
          <a:spcPct val="81000"/>
        </a:lnSpc>
        <a:spcBef>
          <a:spcPts val="500"/>
        </a:spcBef>
        <a:spcAft>
          <a:spcPct val="0"/>
        </a:spcAft>
        <a:buClr>
          <a:srgbClr val="000000"/>
        </a:buClr>
        <a:buSzPct val="100000"/>
        <a:buFont typeface="DIN-Regular"/>
        <a:buChar char="–"/>
        <a:defRPr sz="2000">
          <a:solidFill>
            <a:srgbClr val="000000"/>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81000"/>
        </a:lnSpc>
        <a:spcBef>
          <a:spcPts val="500"/>
        </a:spcBef>
        <a:spcAft>
          <a:spcPct val="0"/>
        </a:spcAft>
        <a:buClr>
          <a:srgbClr val="808080"/>
        </a:buClr>
        <a:buSzPct val="100000"/>
        <a:buFont typeface="DIN-Regular"/>
        <a:defRPr sz="2000">
          <a:solidFill>
            <a:srgbClr val="000000"/>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81000"/>
        </a:lnSpc>
        <a:spcBef>
          <a:spcPts val="500"/>
        </a:spcBef>
        <a:spcAft>
          <a:spcPct val="0"/>
        </a:spcAft>
        <a:buClr>
          <a:srgbClr val="000000"/>
        </a:buClr>
        <a:buSzPct val="100000"/>
        <a:buFont typeface="DIN-Regular"/>
        <a:buChar char="–"/>
        <a:defRPr sz="2000">
          <a:solidFill>
            <a:srgbClr val="2C2C2C"/>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81000"/>
        </a:lnSpc>
        <a:spcBef>
          <a:spcPts val="500"/>
        </a:spcBef>
        <a:spcAft>
          <a:spcPct val="0"/>
        </a:spcAft>
        <a:buClr>
          <a:srgbClr val="000000"/>
        </a:buClr>
        <a:buSzPct val="100000"/>
        <a:buFont typeface="Times New Roman" pitchFamily="18" charset="0"/>
        <a:buChar char="•"/>
        <a:defRPr sz="2000">
          <a:solidFill>
            <a:srgbClr val="2C2C2C"/>
          </a:solidFill>
          <a:latin typeface="Arial" panose="020B0604020202020204" pitchFamily="34" charset="0"/>
          <a:ea typeface="+mn-ea"/>
          <a:cs typeface="Arial" panose="020B0604020202020204" pitchFamily="34" charset="0"/>
        </a:defRPr>
      </a:lvl5pPr>
      <a:lvl6pPr marL="2514600" indent="-228600" algn="l" defTabSz="449263" rtl="0" eaLnBrk="1" fontAlgn="base" hangingPunct="1">
        <a:lnSpc>
          <a:spcPct val="81000"/>
        </a:lnSpc>
        <a:spcBef>
          <a:spcPts val="500"/>
        </a:spcBef>
        <a:spcAft>
          <a:spcPct val="0"/>
        </a:spcAft>
        <a:buClr>
          <a:srgbClr val="000000"/>
        </a:buClr>
        <a:buSzPct val="100000"/>
        <a:buFont typeface="Times New Roman" pitchFamily="16" charset="0"/>
        <a:buChar char="•"/>
        <a:defRPr sz="2000">
          <a:solidFill>
            <a:srgbClr val="2C2C2C"/>
          </a:solidFill>
          <a:latin typeface="+mn-lt"/>
          <a:ea typeface="+mn-ea"/>
        </a:defRPr>
      </a:lvl6pPr>
      <a:lvl7pPr marL="2971800" indent="-228600" algn="l" defTabSz="449263" rtl="0" eaLnBrk="1" fontAlgn="base" hangingPunct="1">
        <a:lnSpc>
          <a:spcPct val="81000"/>
        </a:lnSpc>
        <a:spcBef>
          <a:spcPts val="500"/>
        </a:spcBef>
        <a:spcAft>
          <a:spcPct val="0"/>
        </a:spcAft>
        <a:buClr>
          <a:srgbClr val="000000"/>
        </a:buClr>
        <a:buSzPct val="100000"/>
        <a:buFont typeface="Times New Roman" pitchFamily="16" charset="0"/>
        <a:buChar char="•"/>
        <a:defRPr sz="2000">
          <a:solidFill>
            <a:srgbClr val="2C2C2C"/>
          </a:solidFill>
          <a:latin typeface="+mn-lt"/>
          <a:ea typeface="+mn-ea"/>
        </a:defRPr>
      </a:lvl7pPr>
      <a:lvl8pPr marL="3429000" indent="-228600" algn="l" defTabSz="449263" rtl="0" eaLnBrk="1" fontAlgn="base" hangingPunct="1">
        <a:lnSpc>
          <a:spcPct val="81000"/>
        </a:lnSpc>
        <a:spcBef>
          <a:spcPts val="500"/>
        </a:spcBef>
        <a:spcAft>
          <a:spcPct val="0"/>
        </a:spcAft>
        <a:buClr>
          <a:srgbClr val="000000"/>
        </a:buClr>
        <a:buSzPct val="100000"/>
        <a:buFont typeface="Times New Roman" pitchFamily="16" charset="0"/>
        <a:buChar char="•"/>
        <a:defRPr sz="2000">
          <a:solidFill>
            <a:srgbClr val="2C2C2C"/>
          </a:solidFill>
          <a:latin typeface="+mn-lt"/>
          <a:ea typeface="+mn-ea"/>
        </a:defRPr>
      </a:lvl8pPr>
      <a:lvl9pPr marL="3886200" indent="-228600" algn="l" defTabSz="449263" rtl="0" eaLnBrk="1" fontAlgn="base" hangingPunct="1">
        <a:lnSpc>
          <a:spcPct val="81000"/>
        </a:lnSpc>
        <a:spcBef>
          <a:spcPts val="500"/>
        </a:spcBef>
        <a:spcAft>
          <a:spcPct val="0"/>
        </a:spcAft>
        <a:buClr>
          <a:srgbClr val="000000"/>
        </a:buClr>
        <a:buSzPct val="100000"/>
        <a:buFont typeface="Times New Roman" pitchFamily="16" charset="0"/>
        <a:buChar char="•"/>
        <a:defRPr sz="2000">
          <a:solidFill>
            <a:srgbClr val="2C2C2C"/>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gif"/><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gif"/><Relationship Id="rId4" Type="http://schemas.openxmlformats.org/officeDocument/2006/relationships/image" Target="../media/image12.png"/><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g"/><Relationship Id="rId12" Type="http://schemas.openxmlformats.org/officeDocument/2006/relationships/image" Target="../media/image31.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11" Type="http://schemas.openxmlformats.org/officeDocument/2006/relationships/image" Target="../media/image30.jp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gif"/><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3" Type="http://schemas.openxmlformats.org/officeDocument/2006/relationships/image" Target="../media/image34.jpg"/><Relationship Id="rId7" Type="http://schemas.openxmlformats.org/officeDocument/2006/relationships/image" Target="../media/image38.png"/><Relationship Id="rId12" Type="http://schemas.openxmlformats.org/officeDocument/2006/relationships/image" Target="../media/image43.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g"/><Relationship Id="rId11" Type="http://schemas.openxmlformats.org/officeDocument/2006/relationships/image" Target="../media/image42.bmp"/><Relationship Id="rId5" Type="http://schemas.openxmlformats.org/officeDocument/2006/relationships/image" Target="../media/image36.gif"/><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gif"/><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gif"/><Relationship Id="rId2" Type="http://schemas.openxmlformats.org/officeDocument/2006/relationships/hyperlink" Target="http://www.bsafe.no/%20http:/www.bsafe.no/db/repository/x2508200910461286068242.jpg" TargetMode="Externa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bsafe.no/%20http:/www.bsafe.no/db/repository/x2508200910461286068242.jpg" TargetMode="External"/><Relationship Id="rId1" Type="http://schemas.openxmlformats.org/officeDocument/2006/relationships/slideLayout" Target="../slideLayouts/slideLayout2.xml"/><Relationship Id="rId5" Type="http://schemas.openxmlformats.org/officeDocument/2006/relationships/image" Target="../media/image71.gif"/><Relationship Id="rId4" Type="http://schemas.openxmlformats.org/officeDocument/2006/relationships/image" Target="../media/image70.jpeg"/></Relationships>
</file>

<file path=ppt/slides/_rels/slide19.xml.rels><?xml version="1.0" encoding="UTF-8" standalone="yes"?>
<Relationships xmlns="http://schemas.openxmlformats.org/package/2006/relationships"><Relationship Id="rId3" Type="http://schemas.openxmlformats.org/officeDocument/2006/relationships/hyperlink" Target="http://www.bsafe.no/%20http:/www.bsafe.no/db/repository/x2508200910461286068242.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gif"/><Relationship Id="rId7" Type="http://schemas.openxmlformats.org/officeDocument/2006/relationships/image" Target="../media/image7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gif"/><Relationship Id="rId4" Type="http://schemas.openxmlformats.org/officeDocument/2006/relationships/image" Target="../media/image74.gif"/><Relationship Id="rId9"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3.gif"/><Relationship Id="rId5" Type="http://schemas.openxmlformats.org/officeDocument/2006/relationships/image" Target="../media/image82.jpeg"/><Relationship Id="rId4" Type="http://schemas.openxmlformats.org/officeDocument/2006/relationships/image" Target="../media/image81.jpeg"/></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1.png"/><Relationship Id="rId18" Type="http://schemas.openxmlformats.org/officeDocument/2006/relationships/image" Target="../media/image96.jpeg"/><Relationship Id="rId3" Type="http://schemas.openxmlformats.org/officeDocument/2006/relationships/slide" Target="slide22.xml"/><Relationship Id="rId7" Type="http://schemas.openxmlformats.org/officeDocument/2006/relationships/image" Target="../media/image87.png"/><Relationship Id="rId12" Type="http://schemas.openxmlformats.org/officeDocument/2006/relationships/slide" Target="slide25.xml"/><Relationship Id="rId17" Type="http://schemas.openxmlformats.org/officeDocument/2006/relationships/image" Target="../media/image95.jpeg"/><Relationship Id="rId2" Type="http://schemas.openxmlformats.org/officeDocument/2006/relationships/image" Target="../media/image84.png"/><Relationship Id="rId16" Type="http://schemas.openxmlformats.org/officeDocument/2006/relationships/image" Target="../media/image94.jpe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0.jpeg"/><Relationship Id="rId5" Type="http://schemas.openxmlformats.org/officeDocument/2006/relationships/slide" Target="slide32.xml"/><Relationship Id="rId15" Type="http://schemas.openxmlformats.org/officeDocument/2006/relationships/image" Target="../media/image93.jpeg"/><Relationship Id="rId10" Type="http://schemas.openxmlformats.org/officeDocument/2006/relationships/slide" Target="slide20.xml"/><Relationship Id="rId19" Type="http://schemas.openxmlformats.org/officeDocument/2006/relationships/image" Target="../media/image97.jpeg"/><Relationship Id="rId4" Type="http://schemas.openxmlformats.org/officeDocument/2006/relationships/image" Target="../media/image85.png"/><Relationship Id="rId9" Type="http://schemas.openxmlformats.org/officeDocument/2006/relationships/image" Target="../media/image89.jpeg"/><Relationship Id="rId14" Type="http://schemas.openxmlformats.org/officeDocument/2006/relationships/image" Target="../media/image92.png"/></Relationships>
</file>

<file path=ppt/slides/_rels/slide2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5.png"/></Relationships>
</file>

<file path=ppt/slides/_rels/slide2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08.jpeg"/><Relationship Id="rId4" Type="http://schemas.openxmlformats.org/officeDocument/2006/relationships/image" Target="../media/image107.jpeg"/></Relationships>
</file>

<file path=ppt/slides/_rels/slide2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7.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DXnmUqcc1S4"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1.jpeg"/><Relationship Id="rId4" Type="http://schemas.openxmlformats.org/officeDocument/2006/relationships/image" Target="../media/image12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png"/></Relationships>
</file>

<file path=ppt/slides/_rels/slide32.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33.xml.rels><?xml version="1.0" encoding="UTF-8" standalone="yes"?>
<Relationships xmlns="http://schemas.openxmlformats.org/package/2006/relationships"><Relationship Id="rId8" Type="http://schemas.openxmlformats.org/officeDocument/2006/relationships/image" Target="../media/image140.jpg"/><Relationship Id="rId3" Type="http://schemas.openxmlformats.org/officeDocument/2006/relationships/image" Target="../media/image135.gif"/><Relationship Id="rId7" Type="http://schemas.openxmlformats.org/officeDocument/2006/relationships/image" Target="../media/image139.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38.emf"/><Relationship Id="rId5" Type="http://schemas.openxmlformats.org/officeDocument/2006/relationships/image" Target="../media/image137.emf"/><Relationship Id="rId4" Type="http://schemas.openxmlformats.org/officeDocument/2006/relationships/image" Target="../media/image136.emf"/></Relationships>
</file>

<file path=ppt/slides/_rels/slide34.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2.jpeg"/></Relationships>
</file>

<file path=ppt/slides/_rels/slide35.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5.png"/></Relationships>
</file>

<file path=ppt/slides/_rels/slide37.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49.jpeg"/><Relationship Id="rId5" Type="http://schemas.openxmlformats.org/officeDocument/2006/relationships/image" Target="../media/image148.jpeg"/><Relationship Id="rId4" Type="http://schemas.openxmlformats.org/officeDocument/2006/relationships/image" Target="../media/image147.jpeg"/></Relationships>
</file>

<file path=ppt/slides/_rels/slide38.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50.gif"/><Relationship Id="rId1" Type="http://schemas.openxmlformats.org/officeDocument/2006/relationships/slideLayout" Target="../slideLayouts/slideLayout7.xml"/><Relationship Id="rId4" Type="http://schemas.openxmlformats.org/officeDocument/2006/relationships/image" Target="../media/image15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image" Target="../media/image15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2209800" y="76200"/>
            <a:ext cx="7772400" cy="1143000"/>
          </a:xfrm>
          <a:prstGeom prst="rect">
            <a:avLst/>
          </a:prstGeom>
          <a:noFill/>
          <a:ln w="9525">
            <a:noFill/>
            <a:round/>
            <a:headEnd/>
            <a:tailEnd/>
          </a:ln>
        </p:spPr>
        <p:txBody>
          <a:bodyPr anchor="ctr"/>
          <a:lstStyle/>
          <a:p>
            <a:pPr>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500" b="1" dirty="0">
              <a:solidFill>
                <a:srgbClr val="FFFFFF"/>
              </a:solidFill>
              <a:latin typeface="Arial" panose="020B0604020202020204" pitchFamily="34" charset="0"/>
              <a:cs typeface="Arial" panose="020B0604020202020204" pitchFamily="34" charset="0"/>
            </a:endParaRPr>
          </a:p>
        </p:txBody>
      </p:sp>
      <p:sp>
        <p:nvSpPr>
          <p:cNvPr id="2051" name="Text Box 2"/>
          <p:cNvSpPr txBox="1">
            <a:spLocks noChangeArrowheads="1"/>
          </p:cNvSpPr>
          <p:nvPr/>
        </p:nvSpPr>
        <p:spPr bwMode="auto">
          <a:xfrm>
            <a:off x="2495550" y="2564904"/>
            <a:ext cx="7558088" cy="1460500"/>
          </a:xfrm>
          <a:prstGeom prst="rect">
            <a:avLst/>
          </a:prstGeom>
          <a:noFill/>
          <a:ln w="9525">
            <a:noFill/>
            <a:round/>
            <a:headEnd/>
            <a:tailEnd/>
          </a:ln>
        </p:spPr>
        <p:txBody>
          <a:bodyPr/>
          <a:lstStyle/>
          <a:p>
            <a:pPr marL="338138" indent="-338138" algn="ctr">
              <a:spcBef>
                <a:spcPts val="2200"/>
              </a:spcBef>
              <a:buClr>
                <a:srgbClr val="808080"/>
              </a:buClr>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8800" dirty="0">
                <a:solidFill>
                  <a:srgbClr val="001842"/>
                </a:solidFill>
                <a:latin typeface="Arial" panose="020B0604020202020204" pitchFamily="34" charset="0"/>
                <a:cs typeface="Arial" panose="020B0604020202020204" pitchFamily="34" charset="0"/>
              </a:rPr>
              <a:t>SH Trading AS</a:t>
            </a:r>
          </a:p>
        </p:txBody>
      </p:sp>
    </p:spTree>
    <p:extLst>
      <p:ext uri="{BB962C8B-B14F-4D97-AF65-F5344CB8AC3E}">
        <p14:creationId xmlns:p14="http://schemas.microsoft.com/office/powerpoint/2010/main" val="212173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873" y="1489619"/>
            <a:ext cx="2854954" cy="1882793"/>
          </a:xfrm>
          <a:prstGeom prst="rect">
            <a:avLst/>
          </a:prstGeom>
        </p:spPr>
      </p:pic>
      <p:sp>
        <p:nvSpPr>
          <p:cNvPr id="3074" name="Text Box 1"/>
          <p:cNvSpPr txBox="1">
            <a:spLocks noChangeArrowheads="1"/>
          </p:cNvSpPr>
          <p:nvPr/>
        </p:nvSpPr>
        <p:spPr bwMode="auto">
          <a:xfrm>
            <a:off x="2855640" y="7659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smtClean="0">
                <a:solidFill>
                  <a:srgbClr val="FFFFFF"/>
                </a:solidFill>
                <a:latin typeface="Arial" panose="020B0604020202020204" pitchFamily="34" charset="0"/>
                <a:cs typeface="Arial" panose="020B0604020202020204" pitchFamily="34" charset="0"/>
              </a:rPr>
              <a:t>OUR PARTNERS</a:t>
            </a:r>
            <a:endParaRPr lang="en-GB" sz="3500" dirty="0">
              <a:solidFill>
                <a:srgbClr val="FFFFFF"/>
              </a:solidFill>
              <a:latin typeface="Arial" panose="020B0604020202020204" pitchFamily="34" charset="0"/>
              <a:cs typeface="Arial" panose="020B0604020202020204" pitchFamily="34" charset="0"/>
            </a:endParaRPr>
          </a:p>
        </p:txBody>
      </p:sp>
      <p:pic>
        <p:nvPicPr>
          <p:cNvPr id="10" name="Bild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13" y="1737150"/>
            <a:ext cx="2109661" cy="1117312"/>
          </a:xfrm>
          <a:prstGeom prst="rect">
            <a:avLst/>
          </a:prstGeom>
        </p:spPr>
      </p:pic>
      <p:pic>
        <p:nvPicPr>
          <p:cNvPr id="11" name="Bild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99" y="3372412"/>
            <a:ext cx="3266728" cy="886791"/>
          </a:xfrm>
          <a:prstGeom prst="rect">
            <a:avLst/>
          </a:prstGeom>
        </p:spPr>
      </p:pic>
      <p:pic>
        <p:nvPicPr>
          <p:cNvPr id="12" name="Bild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112" y="4770424"/>
            <a:ext cx="3416903" cy="1025071"/>
          </a:xfrm>
          <a:prstGeom prst="rect">
            <a:avLst/>
          </a:prstGeom>
        </p:spPr>
      </p:pic>
      <p:pic>
        <p:nvPicPr>
          <p:cNvPr id="14" name="Bild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0710" y="3219083"/>
            <a:ext cx="3079232" cy="753329"/>
          </a:xfrm>
          <a:prstGeom prst="rect">
            <a:avLst/>
          </a:prstGeom>
        </p:spPr>
      </p:pic>
      <p:pic>
        <p:nvPicPr>
          <p:cNvPr id="15" name="Bild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0302" y="1760227"/>
            <a:ext cx="2016224" cy="1100964"/>
          </a:xfrm>
          <a:prstGeom prst="rect">
            <a:avLst/>
          </a:prstGeom>
        </p:spPr>
      </p:pic>
      <p:pic>
        <p:nvPicPr>
          <p:cNvPr id="22" name="Bild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2248" y="1832235"/>
            <a:ext cx="2198395" cy="956948"/>
          </a:xfrm>
          <a:prstGeom prst="rect">
            <a:avLst/>
          </a:prstGeom>
        </p:spPr>
      </p:pic>
      <p:pic>
        <p:nvPicPr>
          <p:cNvPr id="17" name="Bild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97390" y="3339741"/>
            <a:ext cx="2961878" cy="887836"/>
          </a:xfrm>
          <a:prstGeom prst="rect">
            <a:avLst/>
          </a:prstGeom>
        </p:spPr>
      </p:pic>
      <p:pic>
        <p:nvPicPr>
          <p:cNvPr id="2" name="Bild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7848" y="4778135"/>
            <a:ext cx="2927201" cy="1045986"/>
          </a:xfrm>
          <a:prstGeom prst="rect">
            <a:avLst/>
          </a:prstGeom>
        </p:spPr>
      </p:pic>
      <p:pic>
        <p:nvPicPr>
          <p:cNvPr id="3" name="Bild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28248" y="4770424"/>
            <a:ext cx="3511610" cy="862364"/>
          </a:xfrm>
          <a:prstGeom prst="rect">
            <a:avLst/>
          </a:prstGeom>
        </p:spPr>
      </p:pic>
    </p:spTree>
    <p:extLst>
      <p:ext uri="{BB962C8B-B14F-4D97-AF65-F5344CB8AC3E}">
        <p14:creationId xmlns:p14="http://schemas.microsoft.com/office/powerpoint/2010/main" val="3763870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20" y="3135420"/>
            <a:ext cx="1728192" cy="1645540"/>
          </a:xfrm>
          <a:prstGeom prst="rect">
            <a:avLst/>
          </a:prstGeom>
        </p:spPr>
      </p:pic>
      <p:pic>
        <p:nvPicPr>
          <p:cNvPr id="8" name="Picture 2" descr="http://www.marinewarehouse.net/images/mastervolt/Web/mastervolt_logo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1629119"/>
            <a:ext cx="2713989" cy="885262"/>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4" y="4941168"/>
            <a:ext cx="2151603" cy="1263327"/>
          </a:xfrm>
          <a:prstGeom prst="rect">
            <a:avLst/>
          </a:prstGeom>
        </p:spPr>
      </p:pic>
      <p:pic>
        <p:nvPicPr>
          <p:cNvPr id="10" name="Bild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1160" y="4957144"/>
            <a:ext cx="2448272" cy="979309"/>
          </a:xfrm>
          <a:prstGeom prst="rect">
            <a:avLst/>
          </a:prstGeom>
        </p:spPr>
      </p:pic>
      <p:pic>
        <p:nvPicPr>
          <p:cNvPr id="11" name="Bild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1624" y="3543978"/>
            <a:ext cx="2198395" cy="652565"/>
          </a:xfrm>
          <a:prstGeom prst="rect">
            <a:avLst/>
          </a:prstGeom>
        </p:spPr>
      </p:pic>
      <p:pic>
        <p:nvPicPr>
          <p:cNvPr id="12" name="Bild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6519" y="3035710"/>
            <a:ext cx="2495398" cy="1258184"/>
          </a:xfrm>
          <a:prstGeom prst="rect">
            <a:avLst/>
          </a:prstGeom>
        </p:spPr>
      </p:pic>
      <p:pic>
        <p:nvPicPr>
          <p:cNvPr id="13" name="Bild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5989" y="4815224"/>
            <a:ext cx="2468976" cy="1125853"/>
          </a:xfrm>
          <a:prstGeom prst="rect">
            <a:avLst/>
          </a:prstGeom>
        </p:spPr>
      </p:pic>
      <p:sp>
        <p:nvSpPr>
          <p:cNvPr id="15" name="TekstSylinder 14"/>
          <p:cNvSpPr txBox="1"/>
          <p:nvPr/>
        </p:nvSpPr>
        <p:spPr>
          <a:xfrm>
            <a:off x="2841610" y="315233"/>
            <a:ext cx="7607966" cy="1169551"/>
          </a:xfrm>
          <a:prstGeom prst="rect">
            <a:avLst/>
          </a:prstGeom>
          <a:noFill/>
        </p:spPr>
        <p:txBody>
          <a:bodyPr wrap="square" rtlCol="0">
            <a:spAutoFit/>
          </a:bodyPr>
          <a:lstStyle/>
          <a:p>
            <a:r>
              <a:rPr lang="en-GB" sz="3500" dirty="0" smtClean="0">
                <a:solidFill>
                  <a:srgbClr val="FFFFFF"/>
                </a:solidFill>
                <a:latin typeface="Arial" panose="020B0604020202020204" pitchFamily="34" charset="0"/>
                <a:cs typeface="Arial" panose="020B0604020202020204" pitchFamily="34" charset="0"/>
              </a:rPr>
              <a:t>OUR PARTNERS</a:t>
            </a:r>
            <a:endParaRPr lang="en-GB" sz="3500" dirty="0">
              <a:solidFill>
                <a:srgbClr val="FFFFFF"/>
              </a:solidFill>
              <a:latin typeface="Arial" panose="020B0604020202020204" pitchFamily="34" charset="0"/>
              <a:cs typeface="Arial" panose="020B0604020202020204" pitchFamily="34" charset="0"/>
            </a:endParaRPr>
          </a:p>
          <a:p>
            <a:endParaRPr lang="nb-NO" sz="3500" dirty="0">
              <a:latin typeface="Arial" panose="020B0604020202020204" pitchFamily="34" charset="0"/>
              <a:cs typeface="Arial" panose="020B0604020202020204" pitchFamily="34" charset="0"/>
            </a:endParaRPr>
          </a:p>
        </p:txBody>
      </p:sp>
      <p:pic>
        <p:nvPicPr>
          <p:cNvPr id="21" name="Bild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7042" y="4653136"/>
            <a:ext cx="2601390" cy="1300695"/>
          </a:xfrm>
          <a:prstGeom prst="rect">
            <a:avLst/>
          </a:prstGeom>
        </p:spPr>
      </p:pic>
      <p:pic>
        <p:nvPicPr>
          <p:cNvPr id="2" name="Bild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0452" y="1877672"/>
            <a:ext cx="2153480" cy="922920"/>
          </a:xfrm>
          <a:prstGeom prst="rect">
            <a:avLst/>
          </a:prstGeom>
        </p:spPr>
      </p:pic>
      <p:pic>
        <p:nvPicPr>
          <p:cNvPr id="3" name="Bild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5061" y="1958132"/>
            <a:ext cx="1579613" cy="842460"/>
          </a:xfrm>
          <a:prstGeom prst="rect">
            <a:avLst/>
          </a:prstGeom>
        </p:spPr>
      </p:pic>
      <p:pic>
        <p:nvPicPr>
          <p:cNvPr id="4" name="Bild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56943" y="3284984"/>
            <a:ext cx="3393264" cy="1170091"/>
          </a:xfrm>
          <a:prstGeom prst="rect">
            <a:avLst/>
          </a:prstGeom>
        </p:spPr>
      </p:pic>
      <p:pic>
        <p:nvPicPr>
          <p:cNvPr id="6" name="Bild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47560" y="2023160"/>
            <a:ext cx="3977640" cy="509016"/>
          </a:xfrm>
          <a:prstGeom prst="rect">
            <a:avLst/>
          </a:prstGeom>
        </p:spPr>
      </p:pic>
    </p:spTree>
    <p:extLst>
      <p:ext uri="{BB962C8B-B14F-4D97-AF65-F5344CB8AC3E}">
        <p14:creationId xmlns:p14="http://schemas.microsoft.com/office/powerpoint/2010/main" val="225725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Sylinder 14"/>
          <p:cNvSpPr txBox="1"/>
          <p:nvPr/>
        </p:nvSpPr>
        <p:spPr>
          <a:xfrm>
            <a:off x="2841610" y="315233"/>
            <a:ext cx="7607966" cy="1169551"/>
          </a:xfrm>
          <a:prstGeom prst="rect">
            <a:avLst/>
          </a:prstGeom>
          <a:noFill/>
        </p:spPr>
        <p:txBody>
          <a:bodyPr wrap="square" rtlCol="0">
            <a:spAutoFit/>
          </a:bodyPr>
          <a:lstStyle/>
          <a:p>
            <a:r>
              <a:rPr lang="en-GB" sz="3500" dirty="0" smtClean="0">
                <a:solidFill>
                  <a:srgbClr val="FFFFFF"/>
                </a:solidFill>
                <a:latin typeface="Arial" panose="020B0604020202020204" pitchFamily="34" charset="0"/>
                <a:cs typeface="Arial" panose="020B0604020202020204" pitchFamily="34" charset="0"/>
              </a:rPr>
              <a:t>OUR PARTNERS</a:t>
            </a:r>
            <a:endParaRPr lang="en-GB" sz="3500" dirty="0">
              <a:solidFill>
                <a:srgbClr val="FFFFFF"/>
              </a:solidFill>
              <a:latin typeface="Arial" panose="020B0604020202020204" pitchFamily="34" charset="0"/>
              <a:cs typeface="Arial" panose="020B0604020202020204" pitchFamily="34" charset="0"/>
            </a:endParaRPr>
          </a:p>
          <a:p>
            <a:endParaRPr lang="nb-NO" sz="3500" dirty="0">
              <a:latin typeface="Arial" panose="020B0604020202020204" pitchFamily="34" charset="0"/>
              <a:cs typeface="Arial" panose="020B0604020202020204" pitchFamily="34" charset="0"/>
            </a:endParaRPr>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1700808"/>
            <a:ext cx="1368152" cy="957706"/>
          </a:xfrm>
          <a:prstGeom prst="rect">
            <a:avLst/>
          </a:prstGeom>
        </p:spPr>
      </p:pic>
      <p:pic>
        <p:nvPicPr>
          <p:cNvPr id="14" name="Bild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6" y="1704256"/>
            <a:ext cx="3024336" cy="689987"/>
          </a:xfrm>
          <a:prstGeom prst="rect">
            <a:avLst/>
          </a:prstGeom>
        </p:spPr>
      </p:pic>
      <p:pic>
        <p:nvPicPr>
          <p:cNvPr id="16" name="Bild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73898"/>
            <a:ext cx="3192189" cy="1091845"/>
          </a:xfrm>
          <a:prstGeom prst="rect">
            <a:avLst/>
          </a:prstGeom>
        </p:spPr>
      </p:pic>
      <p:pic>
        <p:nvPicPr>
          <p:cNvPr id="19" name="Bild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551" y="4581128"/>
            <a:ext cx="1573707" cy="1573707"/>
          </a:xfrm>
          <a:prstGeom prst="rect">
            <a:avLst/>
          </a:prstGeom>
        </p:spPr>
      </p:pic>
      <p:pic>
        <p:nvPicPr>
          <p:cNvPr id="20" name="Bild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2212" y="1924361"/>
            <a:ext cx="2754727" cy="939763"/>
          </a:xfrm>
          <a:prstGeom prst="rect">
            <a:avLst/>
          </a:prstGeom>
        </p:spPr>
      </p:pic>
      <p:pic>
        <p:nvPicPr>
          <p:cNvPr id="22" name="Bild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0051" y="4845398"/>
            <a:ext cx="3619500" cy="1266825"/>
          </a:xfrm>
          <a:prstGeom prst="rect">
            <a:avLst/>
          </a:prstGeom>
        </p:spPr>
      </p:pic>
      <p:pic>
        <p:nvPicPr>
          <p:cNvPr id="23" name="Bild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2112" y="2845941"/>
            <a:ext cx="1547758" cy="1547758"/>
          </a:xfrm>
          <a:prstGeom prst="rect">
            <a:avLst/>
          </a:prstGeom>
        </p:spPr>
      </p:pic>
      <p:pic>
        <p:nvPicPr>
          <p:cNvPr id="18" name="Bild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2270" y="1892249"/>
            <a:ext cx="2255353" cy="953692"/>
          </a:xfrm>
          <a:prstGeom prst="rect">
            <a:avLst/>
          </a:prstGeom>
        </p:spPr>
      </p:pic>
      <p:pic>
        <p:nvPicPr>
          <p:cNvPr id="24" name="Bild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7038" y="3089227"/>
            <a:ext cx="3431579" cy="428947"/>
          </a:xfrm>
          <a:prstGeom prst="rect">
            <a:avLst/>
          </a:prstGeom>
        </p:spPr>
      </p:pic>
      <p:pic>
        <p:nvPicPr>
          <p:cNvPr id="25" name="Bild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80200" y="3761460"/>
            <a:ext cx="2571681" cy="1467740"/>
          </a:xfrm>
          <a:prstGeom prst="rect">
            <a:avLst/>
          </a:prstGeom>
        </p:spPr>
      </p:pic>
      <p:pic>
        <p:nvPicPr>
          <p:cNvPr id="26" name="Bild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70259" y="5229200"/>
            <a:ext cx="1800225" cy="638175"/>
          </a:xfrm>
          <a:prstGeom prst="rect">
            <a:avLst/>
          </a:prstGeom>
        </p:spPr>
      </p:pic>
      <p:pic>
        <p:nvPicPr>
          <p:cNvPr id="27" name="Bild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03247" y="3073898"/>
            <a:ext cx="1702435" cy="1651246"/>
          </a:xfrm>
          <a:prstGeom prst="rect">
            <a:avLst/>
          </a:prstGeom>
        </p:spPr>
      </p:pic>
      <p:pic>
        <p:nvPicPr>
          <p:cNvPr id="28" name="Bild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17633" y="4872695"/>
            <a:ext cx="3309306" cy="1239528"/>
          </a:xfrm>
          <a:prstGeom prst="rect">
            <a:avLst/>
          </a:prstGeom>
        </p:spPr>
      </p:pic>
    </p:spTree>
    <p:extLst>
      <p:ext uri="{BB962C8B-B14F-4D97-AF65-F5344CB8AC3E}">
        <p14:creationId xmlns:p14="http://schemas.microsoft.com/office/powerpoint/2010/main" val="1380381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err="1" smtClean="0">
                <a:solidFill>
                  <a:srgbClr val="FFFFFF"/>
                </a:solidFill>
                <a:latin typeface="Arial" panose="020B0604020202020204" pitchFamily="34" charset="0"/>
                <a:cs typeface="Arial" panose="020B0604020202020204" pitchFamily="34" charset="0"/>
              </a:rPr>
              <a:t>Danfoss</a:t>
            </a:r>
            <a:endParaRPr lang="en-GB" sz="3500" dirty="0">
              <a:solidFill>
                <a:srgbClr val="FFFFFF"/>
              </a:solidFill>
              <a:latin typeface="Arial" panose="020B0604020202020204" pitchFamily="34" charset="0"/>
              <a:cs typeface="Arial" panose="020B0604020202020204" pitchFamily="34" charset="0"/>
            </a:endParaRPr>
          </a:p>
        </p:txBody>
      </p:sp>
      <p:grpSp>
        <p:nvGrpSpPr>
          <p:cNvPr id="17411" name="Group 2"/>
          <p:cNvGrpSpPr>
            <a:grpSpLocks/>
          </p:cNvGrpSpPr>
          <p:nvPr/>
        </p:nvGrpSpPr>
        <p:grpSpPr bwMode="auto">
          <a:xfrm>
            <a:off x="7391401" y="1484313"/>
            <a:ext cx="3275013" cy="3040062"/>
            <a:chOff x="3696" y="935"/>
            <a:chExt cx="2063" cy="1915"/>
          </a:xfrm>
        </p:grpSpPr>
        <p:pic>
          <p:nvPicPr>
            <p:cNvPr id="174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 y="935"/>
              <a:ext cx="2064" cy="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22" name="Text Box 4"/>
            <p:cNvSpPr txBox="1">
              <a:spLocks noChangeArrowheads="1"/>
            </p:cNvSpPr>
            <p:nvPr/>
          </p:nvSpPr>
          <p:spPr bwMode="auto">
            <a:xfrm>
              <a:off x="3696" y="935"/>
              <a:ext cx="2064" cy="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grpSp>
      <p:grpSp>
        <p:nvGrpSpPr>
          <p:cNvPr id="17412" name="Group 5"/>
          <p:cNvGrpSpPr>
            <a:grpSpLocks/>
          </p:cNvGrpSpPr>
          <p:nvPr/>
        </p:nvGrpSpPr>
        <p:grpSpPr bwMode="auto">
          <a:xfrm>
            <a:off x="4656138" y="1773239"/>
            <a:ext cx="2519362" cy="2447925"/>
            <a:chOff x="1973" y="1117"/>
            <a:chExt cx="1587" cy="1542"/>
          </a:xfrm>
        </p:grpSpPr>
        <p:pic>
          <p:nvPicPr>
            <p:cNvPr id="1741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3" y="1117"/>
              <a:ext cx="1588" cy="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20" name="Text Box 7"/>
            <p:cNvSpPr txBox="1">
              <a:spLocks noChangeArrowheads="1"/>
            </p:cNvSpPr>
            <p:nvPr/>
          </p:nvSpPr>
          <p:spPr bwMode="auto">
            <a:xfrm>
              <a:off x="1973" y="1117"/>
              <a:ext cx="1588" cy="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grpSp>
      <p:grpSp>
        <p:nvGrpSpPr>
          <p:cNvPr id="17413" name="Group 8"/>
          <p:cNvGrpSpPr>
            <a:grpSpLocks/>
          </p:cNvGrpSpPr>
          <p:nvPr/>
        </p:nvGrpSpPr>
        <p:grpSpPr bwMode="auto">
          <a:xfrm>
            <a:off x="1847850" y="1628775"/>
            <a:ext cx="2114550" cy="2590800"/>
            <a:chOff x="204" y="1026"/>
            <a:chExt cx="1332" cy="1632"/>
          </a:xfrm>
        </p:grpSpPr>
        <p:pic>
          <p:nvPicPr>
            <p:cNvPr id="1741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 y="1026"/>
              <a:ext cx="1333"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8" name="Text Box 10"/>
            <p:cNvSpPr txBox="1">
              <a:spLocks noChangeArrowheads="1"/>
            </p:cNvSpPr>
            <p:nvPr/>
          </p:nvSpPr>
          <p:spPr bwMode="auto">
            <a:xfrm>
              <a:off x="204" y="1026"/>
              <a:ext cx="1333"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grpSp>
      <p:grpSp>
        <p:nvGrpSpPr>
          <p:cNvPr id="17414" name="Group 11"/>
          <p:cNvGrpSpPr>
            <a:grpSpLocks/>
          </p:cNvGrpSpPr>
          <p:nvPr/>
        </p:nvGrpSpPr>
        <p:grpSpPr bwMode="auto">
          <a:xfrm>
            <a:off x="2927351" y="3933826"/>
            <a:ext cx="3095625" cy="2949575"/>
            <a:chOff x="884" y="2478"/>
            <a:chExt cx="1950" cy="1858"/>
          </a:xfrm>
        </p:grpSpPr>
        <p:pic>
          <p:nvPicPr>
            <p:cNvPr id="17415"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 y="2478"/>
              <a:ext cx="1951" cy="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6" name="Text Box 13"/>
            <p:cNvSpPr txBox="1">
              <a:spLocks noChangeArrowheads="1"/>
            </p:cNvSpPr>
            <p:nvPr/>
          </p:nvSpPr>
          <p:spPr bwMode="auto">
            <a:xfrm>
              <a:off x="884" y="2478"/>
              <a:ext cx="1951" cy="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grpSp>
    </p:spTree>
    <p:extLst>
      <p:ext uri="{BB962C8B-B14F-4D97-AF65-F5344CB8AC3E}">
        <p14:creationId xmlns:p14="http://schemas.microsoft.com/office/powerpoint/2010/main" val="32380816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err="1">
                <a:solidFill>
                  <a:srgbClr val="FFFFFF"/>
                </a:solidFill>
                <a:latin typeface="Arial" panose="020B0604020202020204" pitchFamily="34" charset="0"/>
                <a:cs typeface="Arial" panose="020B0604020202020204" pitchFamily="34" charset="0"/>
              </a:rPr>
              <a:t>Solartron</a:t>
            </a:r>
            <a:r>
              <a:rPr lang="en-GB" sz="3500" dirty="0">
                <a:solidFill>
                  <a:srgbClr val="FFFFFF"/>
                </a:solidFill>
                <a:latin typeface="Arial" panose="020B0604020202020204" pitchFamily="34" charset="0"/>
                <a:cs typeface="Arial" panose="020B0604020202020204" pitchFamily="34" charset="0"/>
              </a:rPr>
              <a:t> </a:t>
            </a:r>
            <a:r>
              <a:rPr lang="en-GB" sz="3500" dirty="0" err="1">
                <a:solidFill>
                  <a:srgbClr val="FFFFFF"/>
                </a:solidFill>
                <a:latin typeface="Arial" panose="020B0604020202020204" pitchFamily="34" charset="0"/>
                <a:cs typeface="Arial" panose="020B0604020202020204" pitchFamily="34" charset="0"/>
              </a:rPr>
              <a:t>Mobrey</a:t>
            </a:r>
            <a:endParaRPr lang="en-GB" sz="3500" dirty="0">
              <a:solidFill>
                <a:srgbClr val="FFFFFF"/>
              </a:solidFill>
              <a:latin typeface="Arial" panose="020B0604020202020204" pitchFamily="34" charset="0"/>
              <a:cs typeface="Arial" panose="020B0604020202020204" pitchFamily="34" charset="0"/>
            </a:endParaRPr>
          </a:p>
        </p:txBody>
      </p:sp>
      <p:pic>
        <p:nvPicPr>
          <p:cNvPr id="184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75" y="2420938"/>
            <a:ext cx="2349500" cy="3168650"/>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pic>
        <p:nvPicPr>
          <p:cNvPr id="1843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8525" y="2924176"/>
            <a:ext cx="19939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5404569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a:solidFill>
                  <a:srgbClr val="FFFFFF"/>
                </a:solidFill>
                <a:latin typeface="Arial" panose="020B0604020202020204" pitchFamily="34" charset="0"/>
                <a:cs typeface="Arial" panose="020B0604020202020204" pitchFamily="34" charset="0"/>
              </a:rPr>
              <a:t>E2S, </a:t>
            </a:r>
            <a:r>
              <a:rPr lang="en-GB" sz="3500" dirty="0" err="1">
                <a:solidFill>
                  <a:srgbClr val="FFFFFF"/>
                </a:solidFill>
                <a:latin typeface="Arial" panose="020B0604020202020204" pitchFamily="34" charset="0"/>
                <a:cs typeface="Arial" panose="020B0604020202020204" pitchFamily="34" charset="0"/>
              </a:rPr>
              <a:t>Werma</a:t>
            </a:r>
            <a:r>
              <a:rPr lang="en-GB" sz="3500" dirty="0">
                <a:solidFill>
                  <a:srgbClr val="FFFFFF"/>
                </a:solidFill>
                <a:latin typeface="Arial" panose="020B0604020202020204" pitchFamily="34" charset="0"/>
                <a:cs typeface="Arial" panose="020B0604020202020204" pitchFamily="34" charset="0"/>
              </a:rPr>
              <a:t> &amp; </a:t>
            </a:r>
            <a:r>
              <a:rPr lang="en-GB" sz="3500" dirty="0" err="1">
                <a:solidFill>
                  <a:srgbClr val="FFFFFF"/>
                </a:solidFill>
                <a:latin typeface="Arial" panose="020B0604020202020204" pitchFamily="34" charset="0"/>
                <a:cs typeface="Arial" panose="020B0604020202020204" pitchFamily="34" charset="0"/>
              </a:rPr>
              <a:t>Pfannenberg</a:t>
            </a:r>
            <a:endParaRPr lang="en-GB" sz="3500" dirty="0">
              <a:solidFill>
                <a:srgbClr val="FFFFFF"/>
              </a:solidFill>
              <a:latin typeface="Arial" panose="020B0604020202020204" pitchFamily="34" charset="0"/>
              <a:cs typeface="Arial" panose="020B0604020202020204" pitchFamily="34" charset="0"/>
            </a:endParaRPr>
          </a:p>
        </p:txBody>
      </p:sp>
      <p:pic>
        <p:nvPicPr>
          <p:cNvPr id="215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4289" y="1844676"/>
            <a:ext cx="11572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2850" y="4437064"/>
            <a:ext cx="12954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0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4200" y="1844676"/>
            <a:ext cx="15811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6988" y="4221164"/>
            <a:ext cx="208756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1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1175" y="4437064"/>
            <a:ext cx="20907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1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2889" y="1916113"/>
            <a:ext cx="1190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413653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264" y="4076700"/>
            <a:ext cx="22050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27" name="Text Box 2"/>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smtClean="0">
                <a:solidFill>
                  <a:srgbClr val="FFFFFF"/>
                </a:solidFill>
                <a:latin typeface="Arial" panose="020B0604020202020204" pitchFamily="34" charset="0"/>
                <a:cs typeface="Arial" panose="020B0604020202020204" pitchFamily="34" charset="0"/>
              </a:rPr>
              <a:t>ASSORTED SHIPBOARD LIGHTING</a:t>
            </a:r>
            <a:endParaRPr lang="en-GB" sz="3500" dirty="0">
              <a:solidFill>
                <a:srgbClr val="FFFFFF"/>
              </a:solidFill>
              <a:latin typeface="Arial" panose="020B0604020202020204" pitchFamily="34" charset="0"/>
              <a:cs typeface="Arial" panose="020B0604020202020204" pitchFamily="34" charset="0"/>
            </a:endParaRPr>
          </a:p>
        </p:txBody>
      </p:sp>
      <p:pic>
        <p:nvPicPr>
          <p:cNvPr id="266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8526" y="1989138"/>
            <a:ext cx="11922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2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6275" y="1844675"/>
            <a:ext cx="14478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30" name="Text Box 5"/>
          <p:cNvSpPr txBox="1">
            <a:spLocks noChangeArrowheads="1"/>
          </p:cNvSpPr>
          <p:nvPr/>
        </p:nvSpPr>
        <p:spPr bwMode="auto">
          <a:xfrm>
            <a:off x="3071813" y="1484313"/>
            <a:ext cx="1871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spcBef>
                <a:spcPts val="1125"/>
              </a:spcBef>
              <a:buClr>
                <a:srgbClr val="000000"/>
              </a:buClr>
              <a:buSzPct val="100000"/>
            </a:pPr>
            <a:r>
              <a:rPr lang="en-GB" sz="1800" b="1">
                <a:solidFill>
                  <a:srgbClr val="000000"/>
                </a:solidFill>
                <a:latin typeface="Tahoma" pitchFamily="34" charset="0"/>
              </a:rPr>
              <a:t>Høvik Marine</a:t>
            </a:r>
          </a:p>
        </p:txBody>
      </p:sp>
      <p:sp>
        <p:nvSpPr>
          <p:cNvPr id="26631" name="Text Box 6"/>
          <p:cNvSpPr txBox="1">
            <a:spLocks noChangeArrowheads="1"/>
          </p:cNvSpPr>
          <p:nvPr/>
        </p:nvSpPr>
        <p:spPr bwMode="auto">
          <a:xfrm>
            <a:off x="6923089" y="3771900"/>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spcBef>
                <a:spcPts val="1125"/>
              </a:spcBef>
              <a:buClr>
                <a:srgbClr val="000000"/>
              </a:buClr>
              <a:buSzPct val="100000"/>
            </a:pPr>
            <a:r>
              <a:rPr lang="en-GB" sz="1800" b="1">
                <a:solidFill>
                  <a:srgbClr val="000000"/>
                </a:solidFill>
                <a:latin typeface="Tahoma" pitchFamily="34" charset="0"/>
              </a:rPr>
              <a:t>Aqua Signal</a:t>
            </a:r>
          </a:p>
        </p:txBody>
      </p:sp>
      <p:sp>
        <p:nvSpPr>
          <p:cNvPr id="26632" name="Text Box 7"/>
          <p:cNvSpPr txBox="1">
            <a:spLocks noChangeArrowheads="1"/>
          </p:cNvSpPr>
          <p:nvPr/>
        </p:nvSpPr>
        <p:spPr bwMode="auto">
          <a:xfrm>
            <a:off x="7104063" y="1611313"/>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spcBef>
                <a:spcPts val="1125"/>
              </a:spcBef>
              <a:buClr>
                <a:srgbClr val="000000"/>
              </a:buClr>
              <a:buSzPct val="100000"/>
            </a:pPr>
            <a:r>
              <a:rPr lang="en-GB" sz="1800" b="1">
                <a:solidFill>
                  <a:srgbClr val="000000"/>
                </a:solidFill>
                <a:latin typeface="Tahoma" pitchFamily="34" charset="0"/>
              </a:rPr>
              <a:t>Tranberg</a:t>
            </a:r>
          </a:p>
        </p:txBody>
      </p:sp>
      <p:pic>
        <p:nvPicPr>
          <p:cNvPr id="2663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6276" y="4437064"/>
            <a:ext cx="223202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34" name="Text Box 9"/>
          <p:cNvSpPr txBox="1">
            <a:spLocks noChangeArrowheads="1"/>
          </p:cNvSpPr>
          <p:nvPr/>
        </p:nvSpPr>
        <p:spPr bwMode="auto">
          <a:xfrm>
            <a:off x="3790951" y="4132263"/>
            <a:ext cx="792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spcBef>
                <a:spcPts val="1125"/>
              </a:spcBef>
              <a:buClr>
                <a:srgbClr val="000000"/>
              </a:buClr>
              <a:buSzPct val="100000"/>
            </a:pPr>
            <a:r>
              <a:rPr lang="en-GB" sz="1800" b="1">
                <a:solidFill>
                  <a:srgbClr val="000000"/>
                </a:solidFill>
                <a:latin typeface="Tahoma" pitchFamily="34" charset="0"/>
              </a:rPr>
              <a:t>Ceag</a:t>
            </a:r>
          </a:p>
        </p:txBody>
      </p:sp>
    </p:spTree>
    <p:extLst>
      <p:ext uri="{BB962C8B-B14F-4D97-AF65-F5344CB8AC3E}">
        <p14:creationId xmlns:p14="http://schemas.microsoft.com/office/powerpoint/2010/main" val="41310658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BATTERY</a:t>
            </a:r>
            <a:endParaRPr lang="nb-NO" dirty="0"/>
          </a:p>
        </p:txBody>
      </p:sp>
      <p:sp>
        <p:nvSpPr>
          <p:cNvPr id="3074" name="AutoShape 2" descr=" ProsessLOTO 6, sett av 23 deler. ">
            <a:hlinkClick r:id="rId2"/>
          </p:cNvPr>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nb-NO" sz="1800"/>
          </a:p>
        </p:txBody>
      </p:sp>
      <p:sp>
        <p:nvSpPr>
          <p:cNvPr id="16" name="TekstSylinder 15"/>
          <p:cNvSpPr txBox="1"/>
          <p:nvPr/>
        </p:nvSpPr>
        <p:spPr>
          <a:xfrm>
            <a:off x="5131587" y="1982382"/>
            <a:ext cx="2089562" cy="923330"/>
          </a:xfrm>
          <a:prstGeom prst="rect">
            <a:avLst/>
          </a:prstGeom>
          <a:noFill/>
        </p:spPr>
        <p:txBody>
          <a:bodyPr wrap="square" rtlCol="0">
            <a:spAutoFit/>
          </a:bodyPr>
          <a:lstStyle/>
          <a:p>
            <a:r>
              <a:rPr lang="nb-NO" sz="1800" b="1" dirty="0"/>
              <a:t>Komplett LOTO 6, </a:t>
            </a:r>
          </a:p>
          <a:p>
            <a:r>
              <a:rPr lang="nb-NO" sz="1800" b="1" dirty="0"/>
              <a:t>sett av 35 deler</a:t>
            </a:r>
          </a:p>
        </p:txBody>
      </p:sp>
      <p:pic>
        <p:nvPicPr>
          <p:cNvPr id="31746" name="Picture 2" descr="http://www.heavydutyspecialties.com/images/fiamm_logo_sm_a12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5" y="1650208"/>
            <a:ext cx="2112979" cy="1325959"/>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www.mibz.com/wp-content/uploads/2009/10/panasoni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354" y="3573017"/>
            <a:ext cx="2018655" cy="1554365"/>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http://www.ciak.hr/Portals/Ciak/Slike/leoch%20i%20faam/leoch-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915" y="2016271"/>
            <a:ext cx="2538212" cy="1656184"/>
          </a:xfrm>
          <a:prstGeom prst="rect">
            <a:avLst/>
          </a:prstGeom>
          <a:noFill/>
          <a:extLst>
            <a:ext uri="{909E8E84-426E-40DD-AFC4-6F175D3DCCD1}">
              <a14:hiddenFill xmlns:a14="http://schemas.microsoft.com/office/drawing/2010/main">
                <a:solidFill>
                  <a:srgbClr val="FFFFFF"/>
                </a:solidFill>
              </a14:hiddenFill>
            </a:ext>
          </a:extLst>
        </p:spPr>
      </p:pic>
      <p:pic>
        <p:nvPicPr>
          <p:cNvPr id="31752" name="Picture 8" descr="http://upload.wikimedia.org/wikipedia/ru/d/d7/Exid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3559" y="1727162"/>
            <a:ext cx="3572902" cy="1053767"/>
          </a:xfrm>
          <a:prstGeom prst="rect">
            <a:avLst/>
          </a:prstGeom>
          <a:noFill/>
          <a:extLst>
            <a:ext uri="{909E8E84-426E-40DD-AFC4-6F175D3DCCD1}">
              <a14:hiddenFill xmlns:a14="http://schemas.microsoft.com/office/drawing/2010/main">
                <a:solidFill>
                  <a:srgbClr val="FFFFFF"/>
                </a:solidFill>
              </a14:hiddenFill>
            </a:ext>
          </a:extLst>
        </p:spPr>
      </p:pic>
      <p:pic>
        <p:nvPicPr>
          <p:cNvPr id="31754" name="Picture 10" descr="http://www.armedforces-int.com/upload/image_files/suppliers/433_saft_batteries_saft_logo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0087" y="4582897"/>
            <a:ext cx="114300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31756" name="Picture 12" descr="http://autorama.be/wp-content/uploads/2013/04/Yuasa-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23565" y="3245835"/>
            <a:ext cx="3755795" cy="133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40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MASTERVOLT MARINE CHARGER</a:t>
            </a:r>
            <a:endParaRPr lang="nb-NO" dirty="0"/>
          </a:p>
        </p:txBody>
      </p:sp>
      <p:sp>
        <p:nvSpPr>
          <p:cNvPr id="3074" name="AutoShape 2" descr=" ProsessLOTO 6, sett av 23 deler. ">
            <a:hlinkClick r:id="rId2"/>
          </p:cNvPr>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nb-NO" sz="1800"/>
          </a:p>
        </p:txBody>
      </p:sp>
      <p:sp>
        <p:nvSpPr>
          <p:cNvPr id="16" name="TekstSylinder 15"/>
          <p:cNvSpPr txBox="1"/>
          <p:nvPr/>
        </p:nvSpPr>
        <p:spPr>
          <a:xfrm>
            <a:off x="5131587" y="1982382"/>
            <a:ext cx="2089562" cy="923330"/>
          </a:xfrm>
          <a:prstGeom prst="rect">
            <a:avLst/>
          </a:prstGeom>
          <a:noFill/>
        </p:spPr>
        <p:txBody>
          <a:bodyPr wrap="square" rtlCol="0">
            <a:spAutoFit/>
          </a:bodyPr>
          <a:lstStyle/>
          <a:p>
            <a:r>
              <a:rPr lang="nb-NO" sz="1800" b="1" dirty="0"/>
              <a:t>Komplett LOTO 6, </a:t>
            </a:r>
          </a:p>
          <a:p>
            <a:r>
              <a:rPr lang="nb-NO" sz="1800" b="1" dirty="0"/>
              <a:t>sett av 35 deler</a:t>
            </a:r>
          </a:p>
        </p:txBody>
      </p:sp>
      <p:pic>
        <p:nvPicPr>
          <p:cNvPr id="1026" name="Picture 2" descr="http://images.mastervolt.nl/images/products/large/5161_mass2425dn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580" y="2402886"/>
            <a:ext cx="1836204" cy="27512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mastervolt.nl/images/products/large/5164_mass24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1149" y="2455362"/>
            <a:ext cx="1962641" cy="26462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mastervolt.com/images/mv_logo_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9796" y="2989547"/>
            <a:ext cx="2606000"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86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LOTO LOCKOUT</a:t>
            </a:r>
            <a:endParaRPr lang="nb-NO" dirty="0"/>
          </a:p>
        </p:txBody>
      </p:sp>
      <p:sp>
        <p:nvSpPr>
          <p:cNvPr id="3074" name="AutoShape 2" descr=" ProsessLOTO 6, sett av 23 deler. ">
            <a:hlinkClick r:id="rId3"/>
          </p:cNvPr>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nb-NO" sz="1800"/>
          </a:p>
        </p:txBody>
      </p:sp>
      <p:pic>
        <p:nvPicPr>
          <p:cNvPr id="20482" name="Picture 2" descr="http://www.bsafe.no/db/repository/x25082009112104290365597.jpg"/>
          <p:cNvPicPr>
            <a:picLocks noChangeAspect="1" noChangeArrowheads="1"/>
          </p:cNvPicPr>
          <p:nvPr/>
        </p:nvPicPr>
        <p:blipFill>
          <a:blip r:embed="rId4" cstate="print"/>
          <a:srcRect/>
          <a:stretch>
            <a:fillRect/>
          </a:stretch>
        </p:blipFill>
        <p:spPr bwMode="auto">
          <a:xfrm>
            <a:off x="2868944" y="1650208"/>
            <a:ext cx="5891353" cy="4425061"/>
          </a:xfrm>
          <a:prstGeom prst="rect">
            <a:avLst/>
          </a:prstGeom>
          <a:noFill/>
        </p:spPr>
      </p:pic>
      <p:sp>
        <p:nvSpPr>
          <p:cNvPr id="16" name="TekstSylinder 15"/>
          <p:cNvSpPr txBox="1"/>
          <p:nvPr/>
        </p:nvSpPr>
        <p:spPr>
          <a:xfrm>
            <a:off x="3863752" y="1556792"/>
            <a:ext cx="4968552" cy="369332"/>
          </a:xfrm>
          <a:prstGeom prst="rect">
            <a:avLst/>
          </a:prstGeom>
          <a:noFill/>
        </p:spPr>
        <p:txBody>
          <a:bodyPr wrap="square" rtlCol="0">
            <a:spAutoFit/>
          </a:bodyPr>
          <a:lstStyle/>
          <a:p>
            <a:r>
              <a:rPr lang="nb-NO" sz="1800" b="1" dirty="0" smtClean="0"/>
              <a:t>Complete LOTO </a:t>
            </a:r>
            <a:r>
              <a:rPr lang="nb-NO" sz="1800" b="1" dirty="0"/>
              <a:t>6, </a:t>
            </a:r>
            <a:r>
              <a:rPr lang="nb-NO" sz="1800" b="1" dirty="0" err="1" smtClean="0"/>
              <a:t>set</a:t>
            </a:r>
            <a:r>
              <a:rPr lang="nb-NO" sz="1800" b="1" dirty="0" smtClean="0"/>
              <a:t> </a:t>
            </a:r>
            <a:r>
              <a:rPr lang="nb-NO" sz="1800" b="1" dirty="0" err="1" smtClean="0"/>
              <a:t>of</a:t>
            </a:r>
            <a:r>
              <a:rPr lang="nb-NO" sz="1800" b="1" dirty="0" smtClean="0"/>
              <a:t> 35 parts</a:t>
            </a:r>
            <a:endParaRPr lang="nb-NO" sz="1800" b="1" dirty="0"/>
          </a:p>
        </p:txBody>
      </p:sp>
    </p:spTree>
    <p:extLst>
      <p:ext uri="{BB962C8B-B14F-4D97-AF65-F5344CB8AC3E}">
        <p14:creationId xmlns:p14="http://schemas.microsoft.com/office/powerpoint/2010/main" val="4072112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a:solidFill>
                  <a:srgbClr val="FFFFFF"/>
                </a:solidFill>
                <a:latin typeface="Arial" panose="020B0604020202020204" pitchFamily="34" charset="0"/>
                <a:cs typeface="Arial" panose="020B0604020202020204" pitchFamily="34" charset="0"/>
              </a:rPr>
              <a:t>SH TRADING </a:t>
            </a:r>
            <a:r>
              <a:rPr lang="en-GB" sz="3500" dirty="0" smtClean="0">
                <a:solidFill>
                  <a:srgbClr val="FFFFFF"/>
                </a:solidFill>
                <a:latin typeface="Arial" panose="020B0604020202020204" pitchFamily="34" charset="0"/>
                <a:cs typeface="Arial" panose="020B0604020202020204" pitchFamily="34" charset="0"/>
              </a:rPr>
              <a:t>AS  </a:t>
            </a:r>
            <a:endParaRPr lang="en-GB" sz="3500" dirty="0">
              <a:solidFill>
                <a:srgbClr val="FFFFFF"/>
              </a:solidFill>
              <a:latin typeface="Arial" panose="020B0604020202020204" pitchFamily="34" charset="0"/>
              <a:cs typeface="Arial" panose="020B0604020202020204" pitchFamily="34" charset="0"/>
            </a:endParaRPr>
          </a:p>
        </p:txBody>
      </p:sp>
      <p:sp>
        <p:nvSpPr>
          <p:cNvPr id="4099" name="Text Box 2"/>
          <p:cNvSpPr txBox="1">
            <a:spLocks noChangeArrowheads="1"/>
          </p:cNvSpPr>
          <p:nvPr/>
        </p:nvSpPr>
        <p:spPr bwMode="auto">
          <a:xfrm>
            <a:off x="2279576" y="1916832"/>
            <a:ext cx="784887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1pPr>
            <a:lvl2pPr marL="742950" indent="-28575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2pPr>
            <a:lvl3pPr marL="11430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3pPr>
            <a:lvl4pPr marL="16002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4pPr>
            <a:lvl5pPr marL="20574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9pPr>
          </a:lstStyle>
          <a:p>
            <a:pPr indent="0" eaLnBrk="1" hangingPunct="1">
              <a:lnSpc>
                <a:spcPct val="120000"/>
              </a:lnSpc>
              <a:spcBef>
                <a:spcPts val="500"/>
              </a:spcBef>
              <a:buClr>
                <a:srgbClr val="808080"/>
              </a:buClr>
              <a:buSzPct val="100000"/>
            </a:pPr>
            <a:r>
              <a:rPr lang="en-US" sz="2800" b="1" dirty="0" smtClean="0">
                <a:solidFill>
                  <a:srgbClr val="001842"/>
                </a:solidFill>
                <a:latin typeface="Arial" panose="020B0604020202020204" pitchFamily="34" charset="0"/>
                <a:cs typeface="Arial" panose="020B0604020202020204" pitchFamily="34" charset="0"/>
              </a:rPr>
              <a:t>SH </a:t>
            </a:r>
            <a:r>
              <a:rPr lang="en-US" sz="2800" b="1" dirty="0">
                <a:solidFill>
                  <a:srgbClr val="001842"/>
                </a:solidFill>
                <a:latin typeface="Arial" panose="020B0604020202020204" pitchFamily="34" charset="0"/>
                <a:cs typeface="Arial" panose="020B0604020202020204" pitchFamily="34" charset="0"/>
              </a:rPr>
              <a:t>Trading AS </a:t>
            </a:r>
            <a:r>
              <a:rPr lang="en-US" sz="2800" dirty="0">
                <a:solidFill>
                  <a:srgbClr val="001842"/>
                </a:solidFill>
                <a:latin typeface="Arial" panose="020B0604020202020204" pitchFamily="34" charset="0"/>
                <a:cs typeface="Arial" panose="020B0604020202020204" pitchFamily="34" charset="0"/>
              </a:rPr>
              <a:t>is a key supplier of electrical goods and a partner for our customers. </a:t>
            </a:r>
            <a:endParaRPr lang="en-US" sz="2800" dirty="0" smtClean="0">
              <a:solidFill>
                <a:srgbClr val="001842"/>
              </a:solidFill>
              <a:latin typeface="Arial" panose="020B0604020202020204" pitchFamily="34" charset="0"/>
              <a:cs typeface="Arial" panose="020B0604020202020204" pitchFamily="34" charset="0"/>
            </a:endParaRPr>
          </a:p>
          <a:p>
            <a:pPr indent="0" eaLnBrk="1" hangingPunct="1">
              <a:lnSpc>
                <a:spcPct val="120000"/>
              </a:lnSpc>
              <a:spcBef>
                <a:spcPts val="500"/>
              </a:spcBef>
              <a:buClr>
                <a:srgbClr val="808080"/>
              </a:buClr>
              <a:buSzPct val="100000"/>
            </a:pPr>
            <a:endParaRPr lang="en-US" sz="2800" dirty="0">
              <a:solidFill>
                <a:srgbClr val="001842"/>
              </a:solidFill>
              <a:latin typeface="Arial" panose="020B0604020202020204" pitchFamily="34" charset="0"/>
              <a:cs typeface="Arial" panose="020B0604020202020204" pitchFamily="34" charset="0"/>
            </a:endParaRPr>
          </a:p>
          <a:p>
            <a:pPr indent="0" eaLnBrk="1" hangingPunct="1">
              <a:lnSpc>
                <a:spcPct val="120000"/>
              </a:lnSpc>
              <a:spcBef>
                <a:spcPts val="500"/>
              </a:spcBef>
              <a:buClr>
                <a:srgbClr val="808080"/>
              </a:buClr>
              <a:buSzPct val="100000"/>
            </a:pPr>
            <a:r>
              <a:rPr lang="en-US" sz="2800" dirty="0" smtClean="0">
                <a:solidFill>
                  <a:srgbClr val="001842"/>
                </a:solidFill>
                <a:latin typeface="Arial" panose="020B0604020202020204" pitchFamily="34" charset="0"/>
                <a:cs typeface="Arial" panose="020B0604020202020204" pitchFamily="34" charset="0"/>
              </a:rPr>
              <a:t>We operate within Shipping</a:t>
            </a:r>
            <a:r>
              <a:rPr lang="en-US" sz="2800" dirty="0">
                <a:solidFill>
                  <a:srgbClr val="001842"/>
                </a:solidFill>
                <a:latin typeface="Arial" panose="020B0604020202020204" pitchFamily="34" charset="0"/>
                <a:cs typeface="Arial" panose="020B0604020202020204" pitchFamily="34" charset="0"/>
              </a:rPr>
              <a:t>, Oil &amp; Gas and Cruise.</a:t>
            </a:r>
          </a:p>
          <a:p>
            <a:pPr indent="0" eaLnBrk="1" hangingPunct="1">
              <a:lnSpc>
                <a:spcPct val="120000"/>
              </a:lnSpc>
              <a:spcBef>
                <a:spcPts val="500"/>
              </a:spcBef>
              <a:buClr>
                <a:srgbClr val="808080"/>
              </a:buClr>
              <a:buSzPct val="100000"/>
            </a:pPr>
            <a:endParaRPr lang="en-GB" sz="2800" dirty="0">
              <a:solidFill>
                <a:srgbClr val="001842"/>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dirty="0" smtClean="0">
                <a:ln>
                  <a:noFill/>
                </a:ln>
                <a:solidFill>
                  <a:schemeClr val="tx1"/>
                </a:solidFill>
                <a:effectLst/>
                <a:latin typeface="Arial Unicode MS" panose="020B0604020202020204" pitchFamily="34" charset="-128"/>
              </a:rPr>
              <a:t>SH Trading AS is a </a:t>
            </a:r>
            <a:r>
              <a:rPr kumimoji="0" lang="nb-NO" altLang="nb-NO" sz="1000" b="0" i="0" u="none" strike="noStrike" cap="none" normalizeH="0" baseline="0" dirty="0" err="1" smtClean="0">
                <a:ln>
                  <a:noFill/>
                </a:ln>
                <a:solidFill>
                  <a:schemeClr val="tx1"/>
                </a:solidFill>
                <a:effectLst/>
                <a:latin typeface="Arial Unicode MS" panose="020B0604020202020204" pitchFamily="34" charset="-128"/>
              </a:rPr>
              <a:t>key</a:t>
            </a:r>
            <a:r>
              <a:rPr kumimoji="0" lang="nb-NO" altLang="nb-NO" sz="1000" b="0" i="0" u="none" strike="noStrike" cap="none" normalizeH="0" baseline="0" smtClean="0">
                <a:ln>
                  <a:noFill/>
                </a:ln>
                <a:solidFill>
                  <a:schemeClr val="tx1"/>
                </a:solidFill>
                <a:effectLst/>
                <a:latin typeface="Arial Unicode MS" panose="020B0604020202020204" pitchFamily="34" charset="-128"/>
              </a:rPr>
              <a:t> supplier of electrical goods and a partner for our customers. Our customers in the marine market is typically Shipping, Oil &amp; Gas and Cruise.</a:t>
            </a:r>
            <a:endParaRPr kumimoji="0" lang="nb-NO" altLang="nb-NO"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40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2209800" y="76200"/>
            <a:ext cx="7772400" cy="1143000"/>
          </a:xfrm>
          <a:prstGeom prst="rect">
            <a:avLst/>
          </a:prstGeom>
          <a:noFill/>
          <a:ln w="9525">
            <a:noFill/>
            <a:round/>
            <a:headEnd/>
            <a:tailEnd/>
          </a:ln>
        </p:spPr>
        <p:txBody>
          <a:bodyPr anchor="ctr"/>
          <a:lstStyle/>
          <a:p>
            <a:pPr>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500" dirty="0" smtClean="0">
                <a:solidFill>
                  <a:srgbClr val="FFFFFF"/>
                </a:solidFill>
                <a:latin typeface="Arial" panose="020B0604020202020204" pitchFamily="34" charset="0"/>
                <a:cs typeface="Arial" panose="020B0604020202020204" pitchFamily="34" charset="0"/>
              </a:rPr>
              <a:t>MARINE &amp; OFFSHORE CABLES</a:t>
            </a:r>
            <a:endParaRPr lang="en-GB" sz="3500" dirty="0">
              <a:solidFill>
                <a:srgbClr val="FFFFFF"/>
              </a:solidFill>
              <a:latin typeface="Arial" panose="020B0604020202020204" pitchFamily="34" charset="0"/>
              <a:cs typeface="Arial" panose="020B0604020202020204" pitchFamily="34" charset="0"/>
            </a:endParaRPr>
          </a:p>
        </p:txBody>
      </p:sp>
      <p:pic>
        <p:nvPicPr>
          <p:cNvPr id="2067" name="Picture 19" descr="Draka Logo"/>
          <p:cNvPicPr>
            <a:picLocks noChangeAspect="1" noChangeArrowheads="1"/>
          </p:cNvPicPr>
          <p:nvPr/>
        </p:nvPicPr>
        <p:blipFill>
          <a:blip r:embed="rId3" cstate="print"/>
          <a:srcRect/>
          <a:stretch>
            <a:fillRect/>
          </a:stretch>
        </p:blipFill>
        <p:spPr bwMode="auto">
          <a:xfrm>
            <a:off x="1775521" y="1916832"/>
            <a:ext cx="1895475" cy="476250"/>
          </a:xfrm>
          <a:prstGeom prst="rect">
            <a:avLst/>
          </a:prstGeom>
          <a:noFill/>
        </p:spPr>
      </p:pic>
      <p:pic>
        <p:nvPicPr>
          <p:cNvPr id="2069" name="Picture 21" descr="http://www.prysmian.com/staticres/img/hp_02_left.gif"/>
          <p:cNvPicPr>
            <a:picLocks noChangeAspect="1" noChangeArrowheads="1"/>
          </p:cNvPicPr>
          <p:nvPr/>
        </p:nvPicPr>
        <p:blipFill>
          <a:blip r:embed="rId4" cstate="print"/>
          <a:srcRect/>
          <a:stretch>
            <a:fillRect/>
          </a:stretch>
        </p:blipFill>
        <p:spPr bwMode="auto">
          <a:xfrm>
            <a:off x="3863752" y="1988841"/>
            <a:ext cx="1600200" cy="381001"/>
          </a:xfrm>
          <a:prstGeom prst="rect">
            <a:avLst/>
          </a:prstGeom>
          <a:noFill/>
        </p:spPr>
      </p:pic>
      <p:pic>
        <p:nvPicPr>
          <p:cNvPr id="2071" name="Picture 23" descr="helkama"/>
          <p:cNvPicPr>
            <a:picLocks noChangeAspect="1" noChangeArrowheads="1"/>
          </p:cNvPicPr>
          <p:nvPr/>
        </p:nvPicPr>
        <p:blipFill>
          <a:blip r:embed="rId5" cstate="print"/>
          <a:srcRect/>
          <a:stretch>
            <a:fillRect/>
          </a:stretch>
        </p:blipFill>
        <p:spPr bwMode="auto">
          <a:xfrm>
            <a:off x="5951985" y="1988840"/>
            <a:ext cx="1552575" cy="314326"/>
          </a:xfrm>
          <a:prstGeom prst="rect">
            <a:avLst/>
          </a:prstGeom>
          <a:noFill/>
        </p:spPr>
      </p:pic>
      <p:pic>
        <p:nvPicPr>
          <p:cNvPr id="14" name="Picture 13" descr="lapp.png"/>
          <p:cNvPicPr>
            <a:picLocks noChangeAspect="1"/>
          </p:cNvPicPr>
          <p:nvPr/>
        </p:nvPicPr>
        <p:blipFill>
          <a:blip r:embed="rId6" cstate="print"/>
          <a:stretch>
            <a:fillRect/>
          </a:stretch>
        </p:blipFill>
        <p:spPr>
          <a:xfrm>
            <a:off x="8040216" y="1988841"/>
            <a:ext cx="2411760" cy="452205"/>
          </a:xfrm>
          <a:prstGeom prst="rect">
            <a:avLst/>
          </a:prstGeom>
        </p:spPr>
      </p:pic>
      <p:pic>
        <p:nvPicPr>
          <p:cNvPr id="2073" name="Picture 25" descr="http://edgecdn.lappgroup.com/fileadmin/app/dgp_webcatalog/Produktbilder_HK2011_1/0019900F2.jpg"/>
          <p:cNvPicPr>
            <a:picLocks noChangeAspect="1" noChangeArrowheads="1"/>
          </p:cNvPicPr>
          <p:nvPr/>
        </p:nvPicPr>
        <p:blipFill>
          <a:blip r:embed="rId7" cstate="print"/>
          <a:srcRect/>
          <a:stretch>
            <a:fillRect/>
          </a:stretch>
        </p:blipFill>
        <p:spPr bwMode="auto">
          <a:xfrm>
            <a:off x="1919536" y="5445225"/>
            <a:ext cx="5715000" cy="361951"/>
          </a:xfrm>
          <a:prstGeom prst="rect">
            <a:avLst/>
          </a:prstGeom>
          <a:noFill/>
        </p:spPr>
      </p:pic>
      <p:pic>
        <p:nvPicPr>
          <p:cNvPr id="16" name="Picture 15" descr="txoi.png"/>
          <p:cNvPicPr>
            <a:picLocks noChangeAspect="1"/>
          </p:cNvPicPr>
          <p:nvPr/>
        </p:nvPicPr>
        <p:blipFill>
          <a:blip r:embed="rId8" cstate="print"/>
          <a:stretch>
            <a:fillRect/>
          </a:stretch>
        </p:blipFill>
        <p:spPr>
          <a:xfrm>
            <a:off x="5447928" y="3212976"/>
            <a:ext cx="3744416" cy="818804"/>
          </a:xfrm>
          <a:prstGeom prst="rect">
            <a:avLst/>
          </a:prstGeom>
        </p:spPr>
      </p:pic>
      <p:pic>
        <p:nvPicPr>
          <p:cNvPr id="17" name="Picture 16" descr="prysmian.png"/>
          <p:cNvPicPr>
            <a:picLocks noChangeAspect="1"/>
          </p:cNvPicPr>
          <p:nvPr/>
        </p:nvPicPr>
        <p:blipFill>
          <a:blip r:embed="rId9" cstate="print"/>
          <a:stretch>
            <a:fillRect/>
          </a:stretch>
        </p:blipFill>
        <p:spPr>
          <a:xfrm>
            <a:off x="2783632" y="2852937"/>
            <a:ext cx="1600000" cy="2006349"/>
          </a:xfrm>
          <a:prstGeom prst="rect">
            <a:avLst/>
          </a:prstGeom>
        </p:spPr>
      </p:pic>
    </p:spTree>
    <p:extLst>
      <p:ext uri="{BB962C8B-B14F-4D97-AF65-F5344CB8AC3E}">
        <p14:creationId xmlns:p14="http://schemas.microsoft.com/office/powerpoint/2010/main" val="1693489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2209800" y="76200"/>
            <a:ext cx="7772400" cy="1143000"/>
          </a:xfrm>
          <a:prstGeom prst="rect">
            <a:avLst/>
          </a:prstGeom>
          <a:noFill/>
          <a:ln w="9525">
            <a:noFill/>
            <a:round/>
            <a:headEnd/>
            <a:tailEnd/>
          </a:ln>
        </p:spPr>
        <p:txBody>
          <a:bodyPr anchor="ctr"/>
          <a:lstStyle/>
          <a:p>
            <a:pPr>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500" dirty="0">
                <a:solidFill>
                  <a:srgbClr val="FFFFFF"/>
                </a:solidFill>
                <a:latin typeface="Arial" panose="020B0604020202020204" pitchFamily="34" charset="0"/>
                <a:cs typeface="Arial" panose="020B0604020202020204" pitchFamily="34" charset="0"/>
              </a:rPr>
              <a:t>PELCO by Schneider Electric</a:t>
            </a:r>
          </a:p>
        </p:txBody>
      </p:sp>
      <p:pic>
        <p:nvPicPr>
          <p:cNvPr id="2061" name="Picture 13" descr="http://www.pelco.com/images/pictures/products/analog-systems-and-controls.jpg"/>
          <p:cNvPicPr>
            <a:picLocks noChangeAspect="1" noChangeArrowheads="1"/>
          </p:cNvPicPr>
          <p:nvPr/>
        </p:nvPicPr>
        <p:blipFill>
          <a:blip r:embed="rId3" cstate="print"/>
          <a:srcRect/>
          <a:stretch>
            <a:fillRect/>
          </a:stretch>
        </p:blipFill>
        <p:spPr bwMode="auto">
          <a:xfrm>
            <a:off x="5429250" y="3068960"/>
            <a:ext cx="5238750" cy="1266826"/>
          </a:xfrm>
          <a:prstGeom prst="rect">
            <a:avLst/>
          </a:prstGeom>
          <a:noFill/>
        </p:spPr>
      </p:pic>
      <p:pic>
        <p:nvPicPr>
          <p:cNvPr id="2063" name="Picture 15" descr="http://www.pelco.com/images/pictures/products/camera-solutions/camera-solutions.jpg"/>
          <p:cNvPicPr>
            <a:picLocks noChangeAspect="1" noChangeArrowheads="1"/>
          </p:cNvPicPr>
          <p:nvPr/>
        </p:nvPicPr>
        <p:blipFill>
          <a:blip r:embed="rId4" cstate="print"/>
          <a:srcRect/>
          <a:stretch>
            <a:fillRect/>
          </a:stretch>
        </p:blipFill>
        <p:spPr bwMode="auto">
          <a:xfrm>
            <a:off x="1703513" y="1556792"/>
            <a:ext cx="5114925" cy="1285876"/>
          </a:xfrm>
          <a:prstGeom prst="rect">
            <a:avLst/>
          </a:prstGeom>
          <a:noFill/>
        </p:spPr>
      </p:pic>
      <p:pic>
        <p:nvPicPr>
          <p:cNvPr id="2065" name="Picture 17" descr="http://www.pelco.com/images/pictures/products/video-solutions/video-management-solutions.jpg"/>
          <p:cNvPicPr>
            <a:picLocks noChangeAspect="1" noChangeArrowheads="1"/>
          </p:cNvPicPr>
          <p:nvPr/>
        </p:nvPicPr>
        <p:blipFill>
          <a:blip r:embed="rId5" cstate="print"/>
          <a:srcRect/>
          <a:stretch>
            <a:fillRect/>
          </a:stretch>
        </p:blipFill>
        <p:spPr bwMode="auto">
          <a:xfrm>
            <a:off x="2207568" y="4653136"/>
            <a:ext cx="5238750" cy="1266826"/>
          </a:xfrm>
          <a:prstGeom prst="rect">
            <a:avLst/>
          </a:prstGeom>
          <a:noFill/>
        </p:spPr>
      </p:pic>
      <p:pic>
        <p:nvPicPr>
          <p:cNvPr id="2" name="Picture 2" descr="Pelco by Schneider Electric"/>
          <p:cNvPicPr>
            <a:picLocks noChangeAspect="1" noChangeArrowheads="1"/>
          </p:cNvPicPr>
          <p:nvPr/>
        </p:nvPicPr>
        <p:blipFill>
          <a:blip r:embed="rId6" cstate="print"/>
          <a:srcRect/>
          <a:stretch>
            <a:fillRect/>
          </a:stretch>
        </p:blipFill>
        <p:spPr bwMode="auto">
          <a:xfrm>
            <a:off x="7968208" y="1916833"/>
            <a:ext cx="1352550" cy="571501"/>
          </a:xfrm>
          <a:prstGeom prst="rect">
            <a:avLst/>
          </a:prstGeom>
          <a:noFill/>
        </p:spPr>
      </p:pic>
    </p:spTree>
    <p:extLst>
      <p:ext uri="{BB962C8B-B14F-4D97-AF65-F5344CB8AC3E}">
        <p14:creationId xmlns:p14="http://schemas.microsoft.com/office/powerpoint/2010/main" val="297411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noaction"/>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79362" y="2067902"/>
            <a:ext cx="805191" cy="99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06539" y="1986231"/>
            <a:ext cx="745637" cy="93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p:cNvSpPr>
          <p:nvPr/>
        </p:nvSpPr>
        <p:spPr bwMode="auto">
          <a:xfrm>
            <a:off x="3017167" y="1431130"/>
            <a:ext cx="133774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Industrial telephones</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pic>
        <p:nvPicPr>
          <p:cNvPr id="5" name="Picture 2">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65211" y="1898438"/>
            <a:ext cx="926236" cy="89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
          <p:cNvSpPr>
            <a:spLocks/>
          </p:cNvSpPr>
          <p:nvPr/>
        </p:nvSpPr>
        <p:spPr bwMode="auto">
          <a:xfrm>
            <a:off x="4686207" y="1455488"/>
            <a:ext cx="89020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PAGA field equipment</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sp>
        <p:nvSpPr>
          <p:cNvPr id="7" name="Rectangle 1"/>
          <p:cNvSpPr>
            <a:spLocks/>
          </p:cNvSpPr>
          <p:nvPr/>
        </p:nvSpPr>
        <p:spPr bwMode="auto">
          <a:xfrm>
            <a:off x="8168102" y="2455233"/>
            <a:ext cx="1714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Industrial </a:t>
            </a:r>
            <a:r>
              <a:rPr lang="en-US" sz="1200" b="1" dirty="0" err="1" smtClean="0">
                <a:solidFill>
                  <a:schemeClr val="tx1"/>
                </a:solidFill>
                <a:latin typeface="Kartika" panose="02020503030404060203" pitchFamily="18" charset="0"/>
                <a:cs typeface="Kartika" panose="02020503030404060203" pitchFamily="18" charset="0"/>
                <a:sym typeface="Trebuchet MS" pitchFamily="34" charset="0"/>
              </a:rPr>
              <a:t>ethernet</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pic>
        <p:nvPicPr>
          <p:cNvPr id="8" name="Picture 2">
            <a:hlinkClick r:id="" action="ppaction://noaction"/>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521559" y="2847403"/>
            <a:ext cx="826582" cy="9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p:cNvSpPr>
            <a:spLocks/>
          </p:cNvSpPr>
          <p:nvPr/>
        </p:nvSpPr>
        <p:spPr bwMode="auto">
          <a:xfrm>
            <a:off x="1318256" y="3086175"/>
            <a:ext cx="844028" cy="36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Temporary lighting</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pic>
        <p:nvPicPr>
          <p:cNvPr id="10" name="Bilde 9">
            <a:hlinkClick r:id="" action="ppaction://noaction"/>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470144" y="3363884"/>
            <a:ext cx="692140" cy="767193"/>
          </a:xfrm>
          <a:prstGeom prst="rect">
            <a:avLst/>
          </a:prstGeom>
        </p:spPr>
      </p:pic>
      <p:sp>
        <p:nvSpPr>
          <p:cNvPr id="11" name="Rectangle 1"/>
          <p:cNvSpPr>
            <a:spLocks/>
          </p:cNvSpPr>
          <p:nvPr/>
        </p:nvSpPr>
        <p:spPr bwMode="auto">
          <a:xfrm>
            <a:off x="5506081" y="5004916"/>
            <a:ext cx="147456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Pilot devices</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sp>
        <p:nvSpPr>
          <p:cNvPr id="12" name="Rectangle 1"/>
          <p:cNvSpPr>
            <a:spLocks/>
          </p:cNvSpPr>
          <p:nvPr/>
        </p:nvSpPr>
        <p:spPr bwMode="auto">
          <a:xfrm>
            <a:off x="7157222" y="4754366"/>
            <a:ext cx="124524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Cable entries</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pic>
        <p:nvPicPr>
          <p:cNvPr id="13" name="Bilde 12">
            <a:hlinkClick r:id="" action="ppaction://noaction"/>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11205" y="5154513"/>
            <a:ext cx="1319212" cy="866775"/>
          </a:xfrm>
          <a:prstGeom prst="rect">
            <a:avLst/>
          </a:prstGeom>
        </p:spPr>
      </p:pic>
      <p:sp>
        <p:nvSpPr>
          <p:cNvPr id="14" name="Rectangle 1"/>
          <p:cNvSpPr>
            <a:spLocks/>
          </p:cNvSpPr>
          <p:nvPr/>
        </p:nvSpPr>
        <p:spPr bwMode="auto">
          <a:xfrm>
            <a:off x="1961934" y="1718559"/>
            <a:ext cx="103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Signal equipment</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pic>
        <p:nvPicPr>
          <p:cNvPr id="15" name="Picture 2" descr="http://www.globalspec.com/npapics/89/110942_042520118947_ExhibitPic.jpg">
            <a:hlinkClick r:id="rId10" action="ppaction://hlinksldjump"/>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131592" y="1871772"/>
            <a:ext cx="851252" cy="851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hlinkClick r:id="rId12" action="ppaction://hlinksldjump"/>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527610" y="2018081"/>
            <a:ext cx="646904" cy="66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a:hlinkClick r:id="rId12" action="ppaction://hlinksldjump"/>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131309" y="2031864"/>
            <a:ext cx="580413" cy="57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
          <p:cNvSpPr>
            <a:spLocks/>
          </p:cNvSpPr>
          <p:nvPr/>
        </p:nvSpPr>
        <p:spPr bwMode="auto">
          <a:xfrm>
            <a:off x="5984765" y="1468684"/>
            <a:ext cx="89020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PAGA system</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sp>
        <p:nvSpPr>
          <p:cNvPr id="19" name="Rectangle 1"/>
          <p:cNvSpPr>
            <a:spLocks/>
          </p:cNvSpPr>
          <p:nvPr/>
        </p:nvSpPr>
        <p:spPr bwMode="auto">
          <a:xfrm>
            <a:off x="7296955" y="1431130"/>
            <a:ext cx="89020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Intercom</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sp>
        <p:nvSpPr>
          <p:cNvPr id="20" name="Rectangle 1"/>
          <p:cNvSpPr>
            <a:spLocks/>
          </p:cNvSpPr>
          <p:nvPr/>
        </p:nvSpPr>
        <p:spPr bwMode="auto">
          <a:xfrm>
            <a:off x="8256240" y="3861048"/>
            <a:ext cx="1714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Time synchronization</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pic>
        <p:nvPicPr>
          <p:cNvPr id="21" name="Picture 8" descr="M:\multicase\LinkedFiles\Produkt\Bilder\Meinberg\lantime_m400_1.jpg">
            <a:hlinkClick r:id="" action="ppaction://noaction"/>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8503661" y="4309616"/>
            <a:ext cx="896157" cy="73801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
          <p:cNvSpPr>
            <a:spLocks/>
          </p:cNvSpPr>
          <p:nvPr/>
        </p:nvSpPr>
        <p:spPr bwMode="auto">
          <a:xfrm>
            <a:off x="1971038" y="4174144"/>
            <a:ext cx="844028" cy="36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Floodlights</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sp>
        <p:nvSpPr>
          <p:cNvPr id="23" name="Rectangle 1"/>
          <p:cNvSpPr>
            <a:spLocks/>
          </p:cNvSpPr>
          <p:nvPr/>
        </p:nvSpPr>
        <p:spPr bwMode="auto">
          <a:xfrm>
            <a:off x="3057099" y="4746455"/>
            <a:ext cx="844028" cy="36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Helideck</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pic>
        <p:nvPicPr>
          <p:cNvPr id="24" name="Picture 2">
            <a:hlinkClick r:id="" action="ppaction://noaction"/>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80399" y="4509755"/>
            <a:ext cx="767967" cy="89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IMT ILED Aquarius Illuminated Windsoc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5761" y="5022963"/>
            <a:ext cx="1047659" cy="6998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T ILED Aquarius Helideck Flood Light">
            <a:hlinkClick r:id="" action="ppaction://noaction"/>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54585" y="5527019"/>
            <a:ext cx="1036923" cy="71029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1"/>
          <p:cNvSpPr>
            <a:spLocks/>
          </p:cNvSpPr>
          <p:nvPr/>
        </p:nvSpPr>
        <p:spPr bwMode="auto">
          <a:xfrm>
            <a:off x="4118673" y="5004916"/>
            <a:ext cx="147456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200" b="1" dirty="0" smtClean="0">
                <a:solidFill>
                  <a:schemeClr val="tx1"/>
                </a:solidFill>
                <a:latin typeface="Kartika" panose="02020503030404060203" pitchFamily="18" charset="0"/>
                <a:cs typeface="Kartika" panose="02020503030404060203" pitchFamily="18" charset="0"/>
                <a:sym typeface="Trebuchet MS" pitchFamily="34" charset="0"/>
              </a:rPr>
              <a:t>Boxes</a:t>
            </a:r>
            <a:endParaRPr lang="en-US" sz="1200" b="1" dirty="0">
              <a:solidFill>
                <a:schemeClr val="tx1"/>
              </a:solidFill>
              <a:latin typeface="Kartika" panose="02020503030404060203" pitchFamily="18" charset="0"/>
              <a:cs typeface="Kartika" panose="02020503030404060203" pitchFamily="18" charset="0"/>
              <a:sym typeface="Trebuchet MS" pitchFamily="34" charset="0"/>
            </a:endParaRPr>
          </a:p>
        </p:txBody>
      </p:sp>
      <p:sp>
        <p:nvSpPr>
          <p:cNvPr id="28" name="Rectangle 1"/>
          <p:cNvSpPr>
            <a:spLocks/>
          </p:cNvSpPr>
          <p:nvPr/>
        </p:nvSpPr>
        <p:spPr bwMode="auto">
          <a:xfrm>
            <a:off x="4762481" y="3070159"/>
            <a:ext cx="131807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000" b="1" dirty="0" smtClean="0">
                <a:solidFill>
                  <a:schemeClr val="tx2"/>
                </a:solidFill>
                <a:latin typeface="Kartika" panose="02020503030404060203" pitchFamily="18" charset="0"/>
                <a:cs typeface="Kartika" panose="02020503030404060203" pitchFamily="18" charset="0"/>
                <a:sym typeface="Trebuchet MS" pitchFamily="34" charset="0"/>
              </a:rPr>
              <a:t>Telecom</a:t>
            </a:r>
            <a:endParaRPr lang="en-US" sz="2000" b="1" dirty="0">
              <a:solidFill>
                <a:schemeClr val="tx2"/>
              </a:solidFill>
              <a:latin typeface="Kartika" panose="02020503030404060203" pitchFamily="18" charset="0"/>
              <a:cs typeface="Kartika" panose="02020503030404060203" pitchFamily="18" charset="0"/>
              <a:sym typeface="Trebuchet MS" pitchFamily="34" charset="0"/>
            </a:endParaRPr>
          </a:p>
        </p:txBody>
      </p:sp>
      <p:sp>
        <p:nvSpPr>
          <p:cNvPr id="29" name="Rectangle 1"/>
          <p:cNvSpPr>
            <a:spLocks/>
          </p:cNvSpPr>
          <p:nvPr/>
        </p:nvSpPr>
        <p:spPr bwMode="auto">
          <a:xfrm>
            <a:off x="5727749" y="3505614"/>
            <a:ext cx="153261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000" b="1" dirty="0" err="1" smtClean="0">
                <a:solidFill>
                  <a:schemeClr val="tx2"/>
                </a:solidFill>
                <a:latin typeface="Kartika" panose="02020503030404060203" pitchFamily="18" charset="0"/>
                <a:cs typeface="Kartika" panose="02020503030404060203" pitchFamily="18" charset="0"/>
                <a:sym typeface="Trebuchet MS" pitchFamily="34" charset="0"/>
              </a:rPr>
              <a:t>Industriell</a:t>
            </a:r>
            <a:r>
              <a:rPr lang="en-US" sz="2000" b="1" dirty="0" smtClean="0">
                <a:solidFill>
                  <a:schemeClr val="tx2"/>
                </a:solidFill>
                <a:latin typeface="Kartika" panose="02020503030404060203" pitchFamily="18" charset="0"/>
                <a:cs typeface="Kartika" panose="02020503030404060203" pitchFamily="18" charset="0"/>
                <a:sym typeface="Trebuchet MS" pitchFamily="34" charset="0"/>
              </a:rPr>
              <a:t> IT</a:t>
            </a:r>
            <a:endParaRPr lang="en-US" sz="2000" b="1" dirty="0">
              <a:solidFill>
                <a:schemeClr val="tx2"/>
              </a:solidFill>
              <a:latin typeface="Kartika" panose="02020503030404060203" pitchFamily="18" charset="0"/>
              <a:cs typeface="Kartika" panose="02020503030404060203" pitchFamily="18" charset="0"/>
              <a:sym typeface="Trebuchet MS" pitchFamily="34" charset="0"/>
            </a:endParaRPr>
          </a:p>
        </p:txBody>
      </p:sp>
      <p:sp>
        <p:nvSpPr>
          <p:cNvPr id="30" name="Rectangle 1"/>
          <p:cNvSpPr>
            <a:spLocks/>
          </p:cNvSpPr>
          <p:nvPr/>
        </p:nvSpPr>
        <p:spPr bwMode="auto">
          <a:xfrm>
            <a:off x="4645637" y="4028190"/>
            <a:ext cx="153261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000" b="1" dirty="0" smtClean="0">
                <a:solidFill>
                  <a:schemeClr val="tx2"/>
                </a:solidFill>
                <a:latin typeface="Kartika" panose="02020503030404060203" pitchFamily="18" charset="0"/>
                <a:cs typeface="Kartika" panose="02020503030404060203" pitchFamily="18" charset="0"/>
                <a:sym typeface="Trebuchet MS" pitchFamily="34" charset="0"/>
              </a:rPr>
              <a:t>EX </a:t>
            </a:r>
            <a:r>
              <a:rPr lang="en-US" sz="2000" b="1" dirty="0" err="1" smtClean="0">
                <a:solidFill>
                  <a:schemeClr val="tx2"/>
                </a:solidFill>
                <a:latin typeface="Kartika" panose="02020503030404060203" pitchFamily="18" charset="0"/>
                <a:cs typeface="Kartika" panose="02020503030404060203" pitchFamily="18" charset="0"/>
                <a:sym typeface="Trebuchet MS" pitchFamily="34" charset="0"/>
              </a:rPr>
              <a:t>Elektro</a:t>
            </a:r>
            <a:endParaRPr lang="en-US" sz="2000" b="1" dirty="0">
              <a:solidFill>
                <a:schemeClr val="tx2"/>
              </a:solidFill>
              <a:latin typeface="Kartika" panose="02020503030404060203" pitchFamily="18" charset="0"/>
              <a:cs typeface="Kartika" panose="02020503030404060203" pitchFamily="18" charset="0"/>
              <a:sym typeface="Trebuchet MS" pitchFamily="34" charset="0"/>
            </a:endParaRPr>
          </a:p>
        </p:txBody>
      </p:sp>
      <p:sp>
        <p:nvSpPr>
          <p:cNvPr id="31" name="Rectangle 1"/>
          <p:cNvSpPr>
            <a:spLocks/>
          </p:cNvSpPr>
          <p:nvPr/>
        </p:nvSpPr>
        <p:spPr bwMode="auto">
          <a:xfrm>
            <a:off x="3588609" y="3484694"/>
            <a:ext cx="153261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000" b="1" dirty="0" err="1" smtClean="0">
                <a:solidFill>
                  <a:schemeClr val="tx2"/>
                </a:solidFill>
                <a:latin typeface="Kartika" panose="02020503030404060203" pitchFamily="18" charset="0"/>
                <a:cs typeface="Kartika" panose="02020503030404060203" pitchFamily="18" charset="0"/>
                <a:sym typeface="Trebuchet MS" pitchFamily="34" charset="0"/>
              </a:rPr>
              <a:t>Belysning</a:t>
            </a:r>
            <a:endParaRPr lang="en-US" sz="2000" b="1" dirty="0">
              <a:solidFill>
                <a:schemeClr val="tx2"/>
              </a:solidFill>
              <a:latin typeface="Kartika" panose="02020503030404060203" pitchFamily="18" charset="0"/>
              <a:cs typeface="Kartika" panose="02020503030404060203" pitchFamily="18" charset="0"/>
              <a:sym typeface="Trebuchet MS" pitchFamily="34" charset="0"/>
            </a:endParaRPr>
          </a:p>
        </p:txBody>
      </p:sp>
      <p:pic>
        <p:nvPicPr>
          <p:cNvPr id="32" name="Picture 2" descr="http://202.67.224.136/pdimage/73/4851673_stainlesstermnalbox.jpg">
            <a:hlinkClick r:id="" action="ppaction://noaction"/>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329519" y="5523073"/>
            <a:ext cx="960538" cy="786247"/>
          </a:xfrm>
          <a:prstGeom prst="rect">
            <a:avLst/>
          </a:prstGeom>
          <a:noFill/>
          <a:extLst>
            <a:ext uri="{909E8E84-426E-40DD-AFC4-6F175D3DCCD1}">
              <a14:hiddenFill xmlns:a14="http://schemas.microsoft.com/office/drawing/2010/main">
                <a:solidFill>
                  <a:srgbClr val="FFFFFF"/>
                </a:solidFill>
              </a14:hiddenFill>
            </a:ext>
          </a:extLst>
        </p:spPr>
      </p:pic>
      <p:sp>
        <p:nvSpPr>
          <p:cNvPr id="33" name="Rektangel 32">
            <a:hlinkClick r:id="" action="ppaction://noaction"/>
          </p:cNvPr>
          <p:cNvSpPr/>
          <p:nvPr/>
        </p:nvSpPr>
        <p:spPr bwMode="auto">
          <a:xfrm>
            <a:off x="5593237" y="5373216"/>
            <a:ext cx="1281732" cy="954817"/>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58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endParaRPr>
          </a:p>
        </p:txBody>
      </p:sp>
      <p:sp>
        <p:nvSpPr>
          <p:cNvPr id="34" name="Tittel 1"/>
          <p:cNvSpPr txBox="1">
            <a:spLocks/>
          </p:cNvSpPr>
          <p:nvPr/>
        </p:nvSpPr>
        <p:spPr>
          <a:xfrm>
            <a:off x="1922883" y="289191"/>
            <a:ext cx="8640960" cy="1138238"/>
          </a:xfrm>
          <a:prstGeom prst="rect">
            <a:avLst/>
          </a:prstGeom>
        </p:spPr>
        <p:txBody>
          <a:bodyPr/>
          <a:lstStyle>
            <a:lvl1pPr algn="l" defTabSz="449263" rtl="0" eaLnBrk="0" fontAlgn="base" hangingPunct="0">
              <a:lnSpc>
                <a:spcPct val="81000"/>
              </a:lnSpc>
              <a:spcBef>
                <a:spcPct val="0"/>
              </a:spcBef>
              <a:spcAft>
                <a:spcPct val="0"/>
              </a:spcAft>
              <a:buClr>
                <a:srgbClr val="FFFFFF"/>
              </a:buClr>
              <a:buSzPct val="100000"/>
              <a:buFont typeface="DIN-Regular"/>
              <a:defRPr sz="3500">
                <a:solidFill>
                  <a:srgbClr val="FFFFFF"/>
                </a:solidFill>
                <a:latin typeface="+mj-lt"/>
                <a:ea typeface="+mj-ea"/>
                <a:cs typeface="MS Gothic"/>
              </a:defRPr>
            </a:lvl1pPr>
            <a:lvl2pPr algn="l" defTabSz="449263" rtl="0" eaLnBrk="0" fontAlgn="base" hangingPunct="0">
              <a:lnSpc>
                <a:spcPct val="81000"/>
              </a:lnSpc>
              <a:spcBef>
                <a:spcPct val="0"/>
              </a:spcBef>
              <a:spcAft>
                <a:spcPct val="0"/>
              </a:spcAft>
              <a:buClr>
                <a:srgbClr val="FFFFFF"/>
              </a:buClr>
              <a:buSzPct val="100000"/>
              <a:buFont typeface="DIN-Regular"/>
              <a:defRPr sz="3500">
                <a:solidFill>
                  <a:srgbClr val="FFFFFF"/>
                </a:solidFill>
                <a:latin typeface="DIN-Regular" charset="0"/>
                <a:ea typeface="MS Gothic" charset="-128"/>
                <a:cs typeface="MS Gothic"/>
              </a:defRPr>
            </a:lvl2pPr>
            <a:lvl3pPr algn="l" defTabSz="449263" rtl="0" eaLnBrk="0" fontAlgn="base" hangingPunct="0">
              <a:lnSpc>
                <a:spcPct val="81000"/>
              </a:lnSpc>
              <a:spcBef>
                <a:spcPct val="0"/>
              </a:spcBef>
              <a:spcAft>
                <a:spcPct val="0"/>
              </a:spcAft>
              <a:buClr>
                <a:srgbClr val="FFFFFF"/>
              </a:buClr>
              <a:buSzPct val="100000"/>
              <a:buFont typeface="DIN-Regular"/>
              <a:defRPr sz="3500">
                <a:solidFill>
                  <a:srgbClr val="FFFFFF"/>
                </a:solidFill>
                <a:latin typeface="DIN-Regular" charset="0"/>
                <a:ea typeface="MS Gothic" charset="-128"/>
                <a:cs typeface="MS Gothic"/>
              </a:defRPr>
            </a:lvl3pPr>
            <a:lvl4pPr algn="l" defTabSz="449263" rtl="0" eaLnBrk="0" fontAlgn="base" hangingPunct="0">
              <a:lnSpc>
                <a:spcPct val="81000"/>
              </a:lnSpc>
              <a:spcBef>
                <a:spcPct val="0"/>
              </a:spcBef>
              <a:spcAft>
                <a:spcPct val="0"/>
              </a:spcAft>
              <a:buClr>
                <a:srgbClr val="FFFFFF"/>
              </a:buClr>
              <a:buSzPct val="100000"/>
              <a:buFont typeface="DIN-Regular"/>
              <a:defRPr sz="3500">
                <a:solidFill>
                  <a:srgbClr val="FFFFFF"/>
                </a:solidFill>
                <a:latin typeface="DIN-Regular" charset="0"/>
                <a:ea typeface="MS Gothic" charset="-128"/>
                <a:cs typeface="MS Gothic"/>
              </a:defRPr>
            </a:lvl4pPr>
            <a:lvl5pPr algn="l" defTabSz="449263" rtl="0" eaLnBrk="0" fontAlgn="base" hangingPunct="0">
              <a:lnSpc>
                <a:spcPct val="81000"/>
              </a:lnSpc>
              <a:spcBef>
                <a:spcPct val="0"/>
              </a:spcBef>
              <a:spcAft>
                <a:spcPct val="0"/>
              </a:spcAft>
              <a:buClr>
                <a:srgbClr val="FFFFFF"/>
              </a:buClr>
              <a:buSzPct val="100000"/>
              <a:buFont typeface="DIN-Regular"/>
              <a:defRPr sz="3500">
                <a:solidFill>
                  <a:srgbClr val="FFFFFF"/>
                </a:solidFill>
                <a:latin typeface="DIN-Regular" charset="0"/>
                <a:ea typeface="MS Gothic" charset="-128"/>
                <a:cs typeface="MS Gothic"/>
              </a:defRPr>
            </a:lvl5pPr>
            <a:lvl6pPr marL="457200" algn="l" defTabSz="449263" rtl="0" eaLnBrk="1" fontAlgn="base" hangingPunct="1">
              <a:lnSpc>
                <a:spcPct val="81000"/>
              </a:lnSpc>
              <a:spcBef>
                <a:spcPct val="0"/>
              </a:spcBef>
              <a:spcAft>
                <a:spcPct val="0"/>
              </a:spcAft>
              <a:buClr>
                <a:srgbClr val="FFFFFF"/>
              </a:buClr>
              <a:buSzPct val="100000"/>
              <a:buFont typeface="DIN-Regular" charset="0"/>
              <a:defRPr sz="3500">
                <a:solidFill>
                  <a:srgbClr val="FFFFFF"/>
                </a:solidFill>
                <a:latin typeface="DIN-Regular" charset="0"/>
                <a:ea typeface="MS Gothic" charset="-128"/>
              </a:defRPr>
            </a:lvl6pPr>
            <a:lvl7pPr marL="914400" algn="l" defTabSz="449263" rtl="0" eaLnBrk="1" fontAlgn="base" hangingPunct="1">
              <a:lnSpc>
                <a:spcPct val="81000"/>
              </a:lnSpc>
              <a:spcBef>
                <a:spcPct val="0"/>
              </a:spcBef>
              <a:spcAft>
                <a:spcPct val="0"/>
              </a:spcAft>
              <a:buClr>
                <a:srgbClr val="FFFFFF"/>
              </a:buClr>
              <a:buSzPct val="100000"/>
              <a:buFont typeface="DIN-Regular" charset="0"/>
              <a:defRPr sz="3500">
                <a:solidFill>
                  <a:srgbClr val="FFFFFF"/>
                </a:solidFill>
                <a:latin typeface="DIN-Regular" charset="0"/>
                <a:ea typeface="MS Gothic" charset="-128"/>
              </a:defRPr>
            </a:lvl7pPr>
            <a:lvl8pPr marL="1371600" algn="l" defTabSz="449263" rtl="0" eaLnBrk="1" fontAlgn="base" hangingPunct="1">
              <a:lnSpc>
                <a:spcPct val="81000"/>
              </a:lnSpc>
              <a:spcBef>
                <a:spcPct val="0"/>
              </a:spcBef>
              <a:spcAft>
                <a:spcPct val="0"/>
              </a:spcAft>
              <a:buClr>
                <a:srgbClr val="FFFFFF"/>
              </a:buClr>
              <a:buSzPct val="100000"/>
              <a:buFont typeface="DIN-Regular" charset="0"/>
              <a:defRPr sz="3500">
                <a:solidFill>
                  <a:srgbClr val="FFFFFF"/>
                </a:solidFill>
                <a:latin typeface="DIN-Regular" charset="0"/>
                <a:ea typeface="MS Gothic" charset="-128"/>
              </a:defRPr>
            </a:lvl8pPr>
            <a:lvl9pPr marL="1828800" algn="l" defTabSz="449263" rtl="0" eaLnBrk="1" fontAlgn="base" hangingPunct="1">
              <a:lnSpc>
                <a:spcPct val="81000"/>
              </a:lnSpc>
              <a:spcBef>
                <a:spcPct val="0"/>
              </a:spcBef>
              <a:spcAft>
                <a:spcPct val="0"/>
              </a:spcAft>
              <a:buClr>
                <a:srgbClr val="FFFFFF"/>
              </a:buClr>
              <a:buSzPct val="100000"/>
              <a:buFont typeface="DIN-Regular" charset="0"/>
              <a:defRPr sz="3500">
                <a:solidFill>
                  <a:srgbClr val="FFFFFF"/>
                </a:solidFill>
                <a:latin typeface="DIN-Regular" charset="0"/>
                <a:ea typeface="MS Gothic" charset="-128"/>
              </a:defRPr>
            </a:lvl9pPr>
          </a:lstStyle>
          <a:p>
            <a:pPr eaLnBrk="1" hangingPunct="1"/>
            <a:r>
              <a:rPr lang="nb-NO" kern="0" dirty="0" smtClean="0">
                <a:latin typeface="Arial" panose="020B0604020202020204" pitchFamily="34" charset="0"/>
                <a:cs typeface="Arial" panose="020B0604020202020204" pitchFamily="34" charset="0"/>
              </a:rPr>
              <a:t>ADEPTOR PRODUCTS</a:t>
            </a:r>
            <a:endParaRPr lang="nb-NO"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80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PHONE AND SIGNAL EQUIPMENT</a:t>
            </a:r>
            <a:endParaRPr lang="nb-NO"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34390" y="2957364"/>
            <a:ext cx="1531250" cy="188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887787" y="3154953"/>
            <a:ext cx="1435435" cy="176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p:cNvSpPr>
          <p:nvPr/>
        </p:nvSpPr>
        <p:spPr bwMode="auto">
          <a:xfrm>
            <a:off x="1283529" y="2516120"/>
            <a:ext cx="374284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400" b="1" dirty="0" smtClean="0">
                <a:solidFill>
                  <a:schemeClr val="tx1"/>
                </a:solidFill>
                <a:latin typeface="+mn-lt"/>
                <a:sym typeface="Trebuchet MS" pitchFamily="34" charset="0"/>
              </a:rPr>
              <a:t>Industrial telephones for extreme conditions</a:t>
            </a:r>
            <a:endParaRPr lang="en-US" sz="1400" b="1" dirty="0">
              <a:solidFill>
                <a:schemeClr val="tx1"/>
              </a:solidFill>
              <a:latin typeface="+mn-lt"/>
              <a:sym typeface="Trebuchet MS" pitchFamily="34" charset="0"/>
            </a:endParaRPr>
          </a:p>
        </p:txBody>
      </p:sp>
      <p:sp>
        <p:nvSpPr>
          <p:cNvPr id="6" name="Rectangle 1"/>
          <p:cNvSpPr>
            <a:spLocks/>
          </p:cNvSpPr>
          <p:nvPr/>
        </p:nvSpPr>
        <p:spPr bwMode="auto">
          <a:xfrm>
            <a:off x="1283528" y="5429282"/>
            <a:ext cx="8082111" cy="2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endParaRPr lang="en-US" sz="1800" dirty="0">
              <a:solidFill>
                <a:schemeClr val="tx1"/>
              </a:solidFill>
              <a:latin typeface="Trebuchet MS" pitchFamily="34" charset="0"/>
              <a:sym typeface="Trebuchet MS" pitchFamily="34" charset="0"/>
            </a:endParaRPr>
          </a:p>
          <a:p>
            <a:r>
              <a:rPr lang="en-US" sz="1800" dirty="0" smtClean="0">
                <a:solidFill>
                  <a:schemeClr val="tx1"/>
                </a:solidFill>
                <a:latin typeface="+mj-lt"/>
                <a:sym typeface="Trebuchet MS" pitchFamily="34" charset="0"/>
              </a:rPr>
              <a:t>FHF </a:t>
            </a:r>
            <a:r>
              <a:rPr lang="en-US" sz="1800" dirty="0">
                <a:solidFill>
                  <a:schemeClr val="tx1"/>
                </a:solidFill>
                <a:latin typeface="+mj-lt"/>
                <a:sym typeface="Trebuchet MS" pitchFamily="34" charset="0"/>
              </a:rPr>
              <a:t>has made ​​industrial telephones and signaling equipment for over 100 years and is one of the most known and respected suppliers in its market segment . Several thousand Ex phones are delivered on Norwegian</a:t>
            </a:r>
          </a:p>
          <a:p>
            <a:pPr algn="l"/>
            <a:endParaRPr lang="en-US" sz="1800" dirty="0">
              <a:solidFill>
                <a:schemeClr val="tx1"/>
              </a:solidFill>
              <a:latin typeface="+mj-lt"/>
              <a:sym typeface="Trebuchet MS" pitchFamily="34" charset="0"/>
            </a:endParaRPr>
          </a:p>
        </p:txBody>
      </p:sp>
      <p:sp>
        <p:nvSpPr>
          <p:cNvPr id="7" name="Rectangle 1"/>
          <p:cNvSpPr>
            <a:spLocks/>
          </p:cNvSpPr>
          <p:nvPr/>
        </p:nvSpPr>
        <p:spPr bwMode="auto">
          <a:xfrm>
            <a:off x="5767490" y="2564925"/>
            <a:ext cx="371856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400" b="1" dirty="0" smtClean="0">
                <a:solidFill>
                  <a:schemeClr val="tx1"/>
                </a:solidFill>
                <a:latin typeface="+mn-lt"/>
                <a:sym typeface="Trebuchet MS" pitchFamily="34" charset="0"/>
              </a:rPr>
              <a:t>Signaling equipment for industry, oil and gas</a:t>
            </a:r>
            <a:endParaRPr lang="en-US" sz="1400" b="1" dirty="0">
              <a:solidFill>
                <a:schemeClr val="tx1"/>
              </a:solidFill>
              <a:latin typeface="+mn-lt"/>
              <a:sym typeface="Trebuchet MS" pitchFamily="34" charset="0"/>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78352" y="1757966"/>
            <a:ext cx="1377694"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76744" y="1725546"/>
            <a:ext cx="1377694"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67490" y="3371548"/>
            <a:ext cx="1354336"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80492" y="3163806"/>
            <a:ext cx="1085408" cy="17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85161" y="3090206"/>
            <a:ext cx="1160859"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03712" y="2924944"/>
            <a:ext cx="1231700" cy="207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Fluttering flag. Download flag icon of Germany at PNG forma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4468" y="1477428"/>
            <a:ext cx="584465" cy="4383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luttering flag. Download flag icon of Germany at PNG forma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6417" y="1474615"/>
            <a:ext cx="584465" cy="43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1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tel 1"/>
          <p:cNvSpPr>
            <a:spLocks noGrp="1"/>
          </p:cNvSpPr>
          <p:nvPr>
            <p:ph type="title"/>
          </p:nvPr>
        </p:nvSpPr>
        <p:spPr>
          <a:xfrm>
            <a:off x="1919536" y="76200"/>
            <a:ext cx="8640960" cy="1138238"/>
          </a:xfrm>
        </p:spPr>
        <p:txBody>
          <a:bodyPr/>
          <a:lstStyle/>
          <a:p>
            <a:pPr eaLnBrk="1" hangingPunct="1"/>
            <a:r>
              <a:rPr lang="nb-NO" dirty="0"/>
              <a:t>ATEXOR ATEX BELYSNING</a:t>
            </a:r>
          </a:p>
        </p:txBody>
      </p:sp>
      <p:pic>
        <p:nvPicPr>
          <p:cNvPr id="30722" name="Picture 2" descr="http://www.atexor.com/sites/default/files/styles/product_image/public/uploads/products/slam_hornet_em_1led_1_0.jpg?itok=bs67Eu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1628800"/>
            <a:ext cx="4147220" cy="1658888"/>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http://www.atexor.com/sites/default/files/styles/product_image/public/uploads/products/slam-trans-400ex.jpg?itok=s9kOwuk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6" y="1628800"/>
            <a:ext cx="4147220" cy="1658888"/>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http://www.atexor.com/sites/default/files/styles/product_image/public/uploads/products/slam-hornet-2led_1.jpg?itok=MC7vnRF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2" y="3933056"/>
            <a:ext cx="4104456" cy="1641782"/>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6240016" y="3415119"/>
            <a:ext cx="3960440" cy="2677656"/>
          </a:xfrm>
          <a:prstGeom prst="rect">
            <a:avLst/>
          </a:prstGeom>
          <a:noFill/>
        </p:spPr>
        <p:txBody>
          <a:bodyPr wrap="square" rtlCol="0">
            <a:spAutoFit/>
          </a:bodyPr>
          <a:lstStyle/>
          <a:p>
            <a:r>
              <a:rPr lang="en-US" sz="1400" b="1" cap="all" dirty="0">
                <a:solidFill>
                  <a:schemeClr val="tx1"/>
                </a:solidFill>
                <a:latin typeface="Arial" panose="020B0604020202020204" pitchFamily="34" charset="0"/>
                <a:cs typeface="Arial" panose="020B0604020202020204" pitchFamily="34" charset="0"/>
              </a:rPr>
              <a:t>SLAM</a:t>
            </a:r>
            <a:r>
              <a:rPr lang="en-US" sz="1400" b="1" cap="all" baseline="30000" dirty="0">
                <a:solidFill>
                  <a:schemeClr val="tx1"/>
                </a:solidFill>
                <a:latin typeface="Arial" panose="020B0604020202020204" pitchFamily="34" charset="0"/>
                <a:cs typeface="Arial" panose="020B0604020202020204" pitchFamily="34" charset="0"/>
              </a:rPr>
              <a:t>®</a:t>
            </a:r>
            <a:r>
              <a:rPr lang="en-US" sz="1400" b="1" cap="all" dirty="0">
                <a:solidFill>
                  <a:schemeClr val="tx1"/>
                </a:solidFill>
                <a:latin typeface="Arial" panose="020B0604020202020204" pitchFamily="34" charset="0"/>
                <a:cs typeface="Arial" panose="020B0604020202020204" pitchFamily="34" charset="0"/>
              </a:rPr>
              <a:t> HORNET EM 1LED</a:t>
            </a:r>
          </a:p>
          <a:p>
            <a:r>
              <a:rPr lang="en-US" sz="1400" b="1" dirty="0">
                <a:solidFill>
                  <a:schemeClr val="tx1"/>
                </a:solidFill>
                <a:latin typeface="Arial" panose="020B0604020202020204" pitchFamily="34" charset="0"/>
                <a:cs typeface="Arial" panose="020B0604020202020204" pitchFamily="34" charset="0"/>
              </a:rPr>
              <a:t>Ex-certified for zones 1 and 2 and temperature class 4.</a:t>
            </a:r>
          </a:p>
          <a:p>
            <a:endParaRPr lang="en-US" sz="1400" b="1" dirty="0">
              <a:solidFill>
                <a:schemeClr val="tx1"/>
              </a:solidFill>
              <a:latin typeface="Arial" panose="020B0604020202020204" pitchFamily="34" charset="0"/>
              <a:cs typeface="Arial" panose="020B0604020202020204" pitchFamily="34" charset="0"/>
            </a:endParaRPr>
          </a:p>
          <a:p>
            <a:r>
              <a:rPr lang="en-US" sz="1400" b="1" dirty="0">
                <a:solidFill>
                  <a:schemeClr val="tx1"/>
                </a:solidFill>
                <a:latin typeface="Arial" panose="020B0604020202020204" pitchFamily="34" charset="0"/>
                <a:cs typeface="Arial" panose="020B0604020202020204" pitchFamily="34" charset="0"/>
              </a:rPr>
              <a:t>Strong lumens with </a:t>
            </a:r>
            <a:r>
              <a:rPr lang="en-US" sz="1400" b="1" dirty="0" err="1">
                <a:solidFill>
                  <a:schemeClr val="tx1"/>
                </a:solidFill>
                <a:latin typeface="Arial" panose="020B0604020202020204" pitchFamily="34" charset="0"/>
                <a:cs typeface="Arial" panose="020B0604020202020204" pitchFamily="34" charset="0"/>
              </a:rPr>
              <a:t>SafeEye</a:t>
            </a:r>
            <a:r>
              <a:rPr lang="en-US" sz="1400" b="1" dirty="0">
                <a:solidFill>
                  <a:schemeClr val="tx1"/>
                </a:solidFill>
                <a:latin typeface="Arial" panose="020B0604020202020204" pitchFamily="34" charset="0"/>
                <a:cs typeface="Arial" panose="020B0604020202020204" pitchFamily="34" charset="0"/>
              </a:rPr>
              <a:t>® protection.</a:t>
            </a:r>
          </a:p>
          <a:p>
            <a:endParaRPr lang="en-US" sz="1400" b="1" dirty="0">
              <a:solidFill>
                <a:schemeClr val="tx1"/>
              </a:solidFill>
              <a:latin typeface="Arial" panose="020B0604020202020204" pitchFamily="34" charset="0"/>
              <a:cs typeface="Arial" panose="020B0604020202020204" pitchFamily="34" charset="0"/>
            </a:endParaRPr>
          </a:p>
          <a:p>
            <a:r>
              <a:rPr lang="en-US" sz="1400" b="1" dirty="0">
                <a:solidFill>
                  <a:schemeClr val="tx1"/>
                </a:solidFill>
                <a:latin typeface="Arial" panose="020B0604020202020204" pitchFamily="34" charset="0"/>
                <a:cs typeface="Arial" panose="020B0604020202020204" pitchFamily="34" charset="0"/>
              </a:rPr>
              <a:t>Portable, move while connected.</a:t>
            </a:r>
          </a:p>
          <a:p>
            <a:endParaRPr lang="en-US" sz="1400" b="1" dirty="0">
              <a:solidFill>
                <a:schemeClr val="tx1"/>
              </a:solidFill>
              <a:latin typeface="Arial" panose="020B0604020202020204" pitchFamily="34" charset="0"/>
              <a:cs typeface="Arial" panose="020B0604020202020204" pitchFamily="34" charset="0"/>
            </a:endParaRPr>
          </a:p>
          <a:p>
            <a:r>
              <a:rPr lang="en-US" sz="1400" b="1" dirty="0">
                <a:solidFill>
                  <a:schemeClr val="tx1"/>
                </a:solidFill>
                <a:latin typeface="Arial" panose="020B0604020202020204" pitchFamily="34" charset="0"/>
                <a:cs typeface="Arial" panose="020B0604020202020204" pitchFamily="34" charset="0"/>
              </a:rPr>
              <a:t>Extremely robust construction.</a:t>
            </a:r>
          </a:p>
          <a:p>
            <a:endParaRPr lang="en-US" sz="1400" b="1" dirty="0">
              <a:solidFill>
                <a:schemeClr val="tx1"/>
              </a:solidFill>
              <a:latin typeface="Arial" panose="020B0604020202020204" pitchFamily="34" charset="0"/>
              <a:cs typeface="Arial" panose="020B0604020202020204" pitchFamily="34" charset="0"/>
            </a:endParaRPr>
          </a:p>
          <a:p>
            <a:r>
              <a:rPr lang="en-US" sz="1400" b="1" dirty="0">
                <a:solidFill>
                  <a:schemeClr val="tx1"/>
                </a:solidFill>
                <a:latin typeface="Arial" panose="020B0604020202020204" pitchFamily="34" charset="0"/>
                <a:cs typeface="Arial" panose="020B0604020202020204" pitchFamily="34" charset="0"/>
              </a:rPr>
              <a:t>Rechargeable back-up battery unit.</a:t>
            </a:r>
          </a:p>
          <a:p>
            <a:endParaRPr lang="nb-NO" sz="1400" b="1"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6945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tel 1"/>
          <p:cNvSpPr>
            <a:spLocks noGrp="1"/>
          </p:cNvSpPr>
          <p:nvPr>
            <p:ph type="title"/>
          </p:nvPr>
        </p:nvSpPr>
        <p:spPr>
          <a:xfrm>
            <a:off x="1919536" y="76200"/>
            <a:ext cx="8640960" cy="1138238"/>
          </a:xfrm>
        </p:spPr>
        <p:txBody>
          <a:bodyPr/>
          <a:lstStyle/>
          <a:p>
            <a:pPr eaLnBrk="1" hangingPunct="1"/>
            <a:r>
              <a:rPr lang="nb-NO" dirty="0"/>
              <a:t>PELI, WOLF, MAGLITE </a:t>
            </a:r>
            <a:r>
              <a:rPr lang="nb-NO" dirty="0" smtClean="0"/>
              <a:t>&amp; LEDLENSER</a:t>
            </a:r>
            <a:endParaRPr lang="nb-NO" dirty="0"/>
          </a:p>
        </p:txBody>
      </p:sp>
      <p:pic>
        <p:nvPicPr>
          <p:cNvPr id="40963" name="Bilde 2" descr="EX_Lykt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875" y="1500188"/>
            <a:ext cx="4440238"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6238876" y="1500189"/>
            <a:ext cx="4214813" cy="5539978"/>
          </a:xfrm>
          <a:prstGeom prst="rect">
            <a:avLst/>
          </a:prstGeom>
          <a:noFill/>
        </p:spPr>
        <p:txBody>
          <a:bodyPr>
            <a:spAutoFit/>
          </a:bodyPr>
          <a:lstStyle/>
          <a:p>
            <a:pPr>
              <a:defRPr/>
            </a:pPr>
            <a:r>
              <a:rPr lang="en-US" sz="1400" b="1" dirty="0" smtClean="0">
                <a:solidFill>
                  <a:schemeClr val="tx1"/>
                </a:solidFill>
                <a:latin typeface="Arial" panose="020B0604020202020204" pitchFamily="34" charset="0"/>
                <a:ea typeface="MS Gothic"/>
                <a:cs typeface="Arial" panose="020B0604020202020204" pitchFamily="34" charset="0"/>
              </a:rPr>
              <a:t>Flashlights</a:t>
            </a:r>
          </a:p>
          <a:p>
            <a:pPr>
              <a:defRPr/>
            </a:pPr>
            <a:endParaRPr lang="en-US" sz="1400" b="1" dirty="0">
              <a:solidFill>
                <a:schemeClr val="tx1"/>
              </a:solidFill>
              <a:latin typeface="Arial" panose="020B0604020202020204" pitchFamily="34" charset="0"/>
              <a:ea typeface="MS Gothic"/>
              <a:cs typeface="Arial" panose="020B0604020202020204" pitchFamily="34" charset="0"/>
            </a:endParaRPr>
          </a:p>
          <a:p>
            <a:pPr>
              <a:defRPr/>
            </a:pPr>
            <a:r>
              <a:rPr lang="en-US" sz="1400" dirty="0">
                <a:solidFill>
                  <a:schemeClr val="tx1"/>
                </a:solidFill>
                <a:latin typeface="Arial" panose="020B0604020202020204" pitchFamily="34" charset="0"/>
                <a:ea typeface="MS Gothic"/>
                <a:cs typeface="Arial" panose="020B0604020202020204" pitchFamily="34" charset="0"/>
              </a:rPr>
              <a:t>SH Trading delivers a complete assortment of quality flashlights for professional use, including </a:t>
            </a:r>
            <a:r>
              <a:rPr lang="en-US" sz="1400" dirty="0" err="1">
                <a:solidFill>
                  <a:schemeClr val="tx1"/>
                </a:solidFill>
                <a:latin typeface="Arial" panose="020B0604020202020204" pitchFamily="34" charset="0"/>
                <a:ea typeface="MS Gothic"/>
                <a:cs typeface="Arial" panose="020B0604020202020204" pitchFamily="34" charset="0"/>
              </a:rPr>
              <a:t>Atex</a:t>
            </a:r>
            <a:r>
              <a:rPr lang="en-US" sz="1400" dirty="0">
                <a:solidFill>
                  <a:schemeClr val="tx1"/>
                </a:solidFill>
                <a:latin typeface="Arial" panose="020B0604020202020204" pitchFamily="34" charset="0"/>
                <a:ea typeface="MS Gothic"/>
                <a:cs typeface="Arial" panose="020B0604020202020204" pitchFamily="34" charset="0"/>
              </a:rPr>
              <a:t> approved versions.</a:t>
            </a:r>
          </a:p>
          <a:p>
            <a:pPr>
              <a:defRPr/>
            </a:pPr>
            <a:endParaRPr lang="en-US" sz="1400" kern="0" dirty="0">
              <a:solidFill>
                <a:schemeClr val="tx1"/>
              </a:solidFill>
              <a:latin typeface="Arial" panose="020B0604020202020204" pitchFamily="34" charset="0"/>
              <a:ea typeface="MS Gothic"/>
              <a:cs typeface="Arial" panose="020B0604020202020204" pitchFamily="34" charset="0"/>
            </a:endParaRP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Mini </a:t>
            </a:r>
            <a:r>
              <a:rPr lang="en-US" sz="1400" kern="0" dirty="0">
                <a:solidFill>
                  <a:schemeClr val="tx1"/>
                </a:solidFill>
                <a:latin typeface="Arial" panose="020B0604020202020204" pitchFamily="34" charset="0"/>
                <a:ea typeface="MS Gothic"/>
                <a:cs typeface="Arial" panose="020B0604020202020204" pitchFamily="34" charset="0"/>
              </a:rPr>
              <a:t>LED-flashlights</a:t>
            </a: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Penlights</a:t>
            </a:r>
            <a:endParaRPr lang="en-US" sz="1400" kern="0" dirty="0">
              <a:solidFill>
                <a:schemeClr val="tx1"/>
              </a:solidFill>
              <a:latin typeface="Arial" panose="020B0604020202020204" pitchFamily="34" charset="0"/>
              <a:ea typeface="MS Gothic"/>
              <a:cs typeface="Arial" panose="020B0604020202020204" pitchFamily="34" charset="0"/>
            </a:endParaRP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Rod </a:t>
            </a:r>
            <a:r>
              <a:rPr lang="en-US" sz="1400" kern="0" dirty="0">
                <a:solidFill>
                  <a:schemeClr val="tx1"/>
                </a:solidFill>
                <a:latin typeface="Arial" panose="020B0604020202020204" pitchFamily="34" charset="0"/>
                <a:ea typeface="MS Gothic"/>
                <a:cs typeface="Arial" panose="020B0604020202020204" pitchFamily="34" charset="0"/>
              </a:rPr>
              <a:t>style flashlights</a:t>
            </a: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Hand lamps</a:t>
            </a:r>
            <a:endParaRPr lang="en-US" sz="1400" kern="0" dirty="0">
              <a:solidFill>
                <a:schemeClr val="tx1"/>
              </a:solidFill>
              <a:latin typeface="Arial" panose="020B0604020202020204" pitchFamily="34" charset="0"/>
              <a:ea typeface="MS Gothic"/>
              <a:cs typeface="Arial" panose="020B0604020202020204" pitchFamily="34" charset="0"/>
            </a:endParaRP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Headlamps</a:t>
            </a:r>
            <a:endParaRPr lang="en-US" sz="1400" kern="0" dirty="0">
              <a:solidFill>
                <a:schemeClr val="tx1"/>
              </a:solidFill>
              <a:latin typeface="Arial" panose="020B0604020202020204" pitchFamily="34" charset="0"/>
              <a:ea typeface="MS Gothic"/>
              <a:cs typeface="Arial" panose="020B0604020202020204" pitchFamily="34" charset="0"/>
            </a:endParaRP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Rechargeable flashlights</a:t>
            </a:r>
            <a:endParaRPr lang="en-US" sz="1400" kern="0" dirty="0">
              <a:solidFill>
                <a:schemeClr val="tx1"/>
              </a:solidFill>
              <a:latin typeface="Arial" panose="020B0604020202020204" pitchFamily="34" charset="0"/>
              <a:ea typeface="MS Gothic"/>
              <a:cs typeface="Arial" panose="020B0604020202020204" pitchFamily="34" charset="0"/>
            </a:endParaRP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Inspection </a:t>
            </a:r>
            <a:r>
              <a:rPr lang="en-US" sz="1400" kern="0" dirty="0">
                <a:solidFill>
                  <a:schemeClr val="tx1"/>
                </a:solidFill>
                <a:latin typeface="Arial" panose="020B0604020202020204" pitchFamily="34" charset="0"/>
                <a:ea typeface="MS Gothic"/>
                <a:cs typeface="Arial" panose="020B0604020202020204" pitchFamily="34" charset="0"/>
              </a:rPr>
              <a:t>lights</a:t>
            </a: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Rechargeable work lamps</a:t>
            </a:r>
            <a:endParaRPr lang="en-US" sz="1400" kern="0" dirty="0">
              <a:solidFill>
                <a:schemeClr val="tx1"/>
              </a:solidFill>
              <a:latin typeface="Arial" panose="020B0604020202020204" pitchFamily="34" charset="0"/>
              <a:ea typeface="MS Gothic"/>
              <a:cs typeface="Arial" panose="020B0604020202020204" pitchFamily="34" charset="0"/>
            </a:endParaRP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Portable </a:t>
            </a:r>
            <a:r>
              <a:rPr lang="en-US" sz="1400" kern="0" dirty="0">
                <a:solidFill>
                  <a:schemeClr val="tx1"/>
                </a:solidFill>
                <a:latin typeface="Arial" panose="020B0604020202020204" pitchFamily="34" charset="0"/>
                <a:ea typeface="MS Gothic"/>
                <a:cs typeface="Arial" panose="020B0604020202020204" pitchFamily="34" charset="0"/>
              </a:rPr>
              <a:t>fluorescent lamps</a:t>
            </a: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ATEX  </a:t>
            </a:r>
            <a:r>
              <a:rPr lang="en-US" sz="1400" kern="0" dirty="0">
                <a:solidFill>
                  <a:schemeClr val="tx1"/>
                </a:solidFill>
                <a:latin typeface="Arial" panose="020B0604020202020204" pitchFamily="34" charset="0"/>
                <a:ea typeface="MS Gothic"/>
                <a:cs typeface="Arial" panose="020B0604020202020204" pitchFamily="34" charset="0"/>
              </a:rPr>
              <a:t>Tank System  fluorescent lamps </a:t>
            </a: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Air </a:t>
            </a:r>
            <a:r>
              <a:rPr lang="en-US" sz="1400" kern="0" dirty="0">
                <a:solidFill>
                  <a:schemeClr val="tx1"/>
                </a:solidFill>
                <a:latin typeface="Arial" panose="020B0604020202020204" pitchFamily="34" charset="0"/>
                <a:ea typeface="MS Gothic"/>
                <a:cs typeface="Arial" panose="020B0604020202020204" pitchFamily="34" charset="0"/>
              </a:rPr>
              <a:t>driven lamps of 250W</a:t>
            </a:r>
          </a:p>
          <a:p>
            <a:pPr>
              <a:spcBef>
                <a:spcPts val="0"/>
              </a:spcBef>
              <a:spcAft>
                <a:spcPts val="600"/>
              </a:spcAft>
              <a:buFont typeface="Arial" pitchFamily="34" charset="0"/>
              <a:buChar char="•"/>
              <a:defRPr/>
            </a:pPr>
            <a:r>
              <a:rPr lang="en-US" sz="1400" kern="0" dirty="0" smtClean="0">
                <a:solidFill>
                  <a:schemeClr val="tx1"/>
                </a:solidFill>
                <a:latin typeface="Arial" panose="020B0604020202020204" pitchFamily="34" charset="0"/>
                <a:ea typeface="MS Gothic"/>
                <a:cs typeface="Arial" panose="020B0604020202020204" pitchFamily="34" charset="0"/>
              </a:rPr>
              <a:t> Blinkers</a:t>
            </a:r>
            <a:endParaRPr lang="en-US" sz="1400" kern="0" dirty="0">
              <a:latin typeface="Arial" panose="020B0604020202020204" pitchFamily="34" charset="0"/>
              <a:ea typeface="MS Gothic"/>
              <a:cs typeface="Arial" panose="020B0604020202020204" pitchFamily="34" charset="0"/>
            </a:endParaRPr>
          </a:p>
          <a:p>
            <a:pPr>
              <a:defRPr/>
            </a:pPr>
            <a:endParaRPr lang="en-US" sz="1400" dirty="0">
              <a:latin typeface="Arial Narrow" pitchFamily="34" charset="0"/>
              <a:ea typeface="MS Gothic"/>
              <a:cs typeface="MS Gothic"/>
            </a:endParaRPr>
          </a:p>
          <a:p>
            <a:pPr>
              <a:defRPr/>
            </a:pPr>
            <a:endParaRPr lang="en-US" sz="1400" dirty="0">
              <a:latin typeface="Arial Narrow" pitchFamily="34" charset="0"/>
              <a:ea typeface="MS Gothic"/>
              <a:cs typeface="MS Gothic"/>
            </a:endParaRPr>
          </a:p>
          <a:p>
            <a:pPr>
              <a:defRPr/>
            </a:pPr>
            <a:endParaRPr lang="en-US" sz="1400" dirty="0">
              <a:latin typeface="Arial Narrow" pitchFamily="34" charset="0"/>
              <a:ea typeface="MS Gothic"/>
              <a:cs typeface="MS Gothic"/>
            </a:endParaRPr>
          </a:p>
        </p:txBody>
      </p:sp>
      <p:pic>
        <p:nvPicPr>
          <p:cNvPr id="40965" name="Picture 7" descr="C:\Users\erlend.INTERNAL\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7814" y="3429001"/>
            <a:ext cx="12668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9" descr="C:\Users\erlend.INTERNAL\Desktop\3320 PM6 yell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6875" y="5786438"/>
            <a:ext cx="12255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0" descr="C:\Users\erlend.INTERNAL\Desktop\8050 - M11 black bas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4643438"/>
            <a:ext cx="5984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555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litbimg.rightinthebox.com/images/384x384/201205/zczfvz13369686458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83" y="4718974"/>
            <a:ext cx="1698357" cy="16983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itbimg.rightinthebox.com/images/384x384/201212/vbarqo13552058987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856" y="4833155"/>
            <a:ext cx="1584176" cy="1584176"/>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2495600" y="260649"/>
            <a:ext cx="3888432" cy="630942"/>
          </a:xfrm>
          <a:prstGeom prst="rect">
            <a:avLst/>
          </a:prstGeom>
          <a:noFill/>
        </p:spPr>
        <p:txBody>
          <a:bodyPr wrap="square" rtlCol="0">
            <a:spAutoFit/>
          </a:bodyPr>
          <a:lstStyle/>
          <a:p>
            <a:r>
              <a:rPr lang="nb-NO" sz="3500" dirty="0" smtClean="0">
                <a:latin typeface="Arial" panose="020B0604020202020204" pitchFamily="34" charset="0"/>
                <a:cs typeface="Arial" panose="020B0604020202020204" pitchFamily="34" charset="0"/>
              </a:rPr>
              <a:t>LED LAMPS</a:t>
            </a:r>
            <a:endParaRPr lang="nb-NO" sz="3500" dirty="0">
              <a:latin typeface="Arial" panose="020B0604020202020204" pitchFamily="34" charset="0"/>
              <a:cs typeface="Arial" panose="020B0604020202020204" pitchFamily="34" charset="0"/>
            </a:endParaRPr>
          </a:p>
        </p:txBody>
      </p:sp>
      <p:sp>
        <p:nvSpPr>
          <p:cNvPr id="4" name="TekstSylinder 3"/>
          <p:cNvSpPr txBox="1"/>
          <p:nvPr/>
        </p:nvSpPr>
        <p:spPr>
          <a:xfrm>
            <a:off x="4439816" y="1772816"/>
            <a:ext cx="5976664" cy="369332"/>
          </a:xfrm>
          <a:prstGeom prst="rect">
            <a:avLst/>
          </a:prstGeom>
          <a:noFill/>
        </p:spPr>
        <p:txBody>
          <a:bodyPr wrap="square" rtlCol="0">
            <a:spAutoFit/>
          </a:bodyPr>
          <a:lstStyle/>
          <a:p>
            <a:r>
              <a:rPr lang="nb-NO" sz="1800" dirty="0" smtClean="0">
                <a:solidFill>
                  <a:schemeClr val="tx1"/>
                </a:solidFill>
              </a:rPr>
              <a:t>.</a:t>
            </a:r>
            <a:endParaRPr lang="nb-NO" sz="1800" dirty="0">
              <a:solidFill>
                <a:schemeClr val="tx1"/>
              </a:solidFill>
            </a:endParaRPr>
          </a:p>
        </p:txBody>
      </p:sp>
      <p:pic>
        <p:nvPicPr>
          <p:cNvPr id="3074" name="Picture 2" descr="http://www.osram.com/media/resource/620x348xcrop/539417/led-lam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84" y="1556792"/>
            <a:ext cx="6120680" cy="343547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seaforthmarine.co.uk/store/image/cache/data/LED%20Nav%20(636x640)-500x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4075" y="3053405"/>
            <a:ext cx="1990427" cy="199042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cottiestech.info/wp-content/uploads/2012/12/LED-bul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4432" y="1719049"/>
            <a:ext cx="1733309" cy="305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93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495600" y="260649"/>
            <a:ext cx="4824536" cy="630942"/>
          </a:xfrm>
          <a:prstGeom prst="rect">
            <a:avLst/>
          </a:prstGeom>
          <a:noFill/>
        </p:spPr>
        <p:txBody>
          <a:bodyPr wrap="square" rtlCol="0">
            <a:spAutoFit/>
          </a:bodyPr>
          <a:lstStyle/>
          <a:p>
            <a:r>
              <a:rPr lang="nb-NO" sz="3500" dirty="0" smtClean="0">
                <a:latin typeface="Arial" panose="020B0604020202020204" pitchFamily="34" charset="0"/>
                <a:cs typeface="Arial" panose="020B0604020202020204" pitchFamily="34" charset="0"/>
              </a:rPr>
              <a:t>GLAMOX MIR LED</a:t>
            </a:r>
            <a:endParaRPr lang="nb-NO" sz="3500" dirty="0">
              <a:latin typeface="Arial" panose="020B0604020202020204" pitchFamily="34" charset="0"/>
              <a:cs typeface="Arial" panose="020B0604020202020204" pitchFamily="34" charset="0"/>
            </a:endParaRPr>
          </a:p>
        </p:txBody>
      </p:sp>
      <p:pic>
        <p:nvPicPr>
          <p:cNvPr id="1026" name="Picture 2" descr="mir_led_5000_ip66-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481" y="1268761"/>
            <a:ext cx="3348481" cy="2232321"/>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p:cNvSpPr txBox="1"/>
          <p:nvPr/>
        </p:nvSpPr>
        <p:spPr>
          <a:xfrm>
            <a:off x="1343472" y="4543960"/>
            <a:ext cx="8568952" cy="1477328"/>
          </a:xfrm>
          <a:prstGeom prst="rect">
            <a:avLst/>
          </a:prstGeom>
          <a:noFill/>
        </p:spPr>
        <p:txBody>
          <a:bodyPr wrap="square" rtlCol="0">
            <a:spAutoFit/>
          </a:bodyPr>
          <a:lstStyle/>
          <a:p>
            <a:r>
              <a:rPr lang="en-US" sz="1800" dirty="0">
                <a:solidFill>
                  <a:schemeClr val="tx1"/>
                </a:solidFill>
                <a:latin typeface="Arial" panose="020B0604020202020204" pitchFamily="34" charset="0"/>
                <a:cs typeface="Arial" panose="020B0604020202020204" pitchFamily="34" charset="0"/>
              </a:rPr>
              <a:t>LED luminaire supplied with impact-resistant polycarbonate (PC) or modified impact resistant acrylic ( KEM ) diffuser. Acrylic screen is particularly suitable for environments exposed to ammonia gas. MIR LED has a hinged gear tray with quick connector to facilitate maintenance . Most variants can be supplied with emergency lighting systems with internal battery ( Ta = 25 ) or external battery box </a:t>
            </a:r>
          </a:p>
        </p:txBody>
      </p:sp>
      <p:sp>
        <p:nvSpPr>
          <p:cNvPr id="4" name="TekstSylinder 3"/>
          <p:cNvSpPr txBox="1"/>
          <p:nvPr/>
        </p:nvSpPr>
        <p:spPr>
          <a:xfrm>
            <a:off x="4439816" y="1772816"/>
            <a:ext cx="5976664" cy="2585323"/>
          </a:xfrm>
          <a:prstGeom prst="rect">
            <a:avLst/>
          </a:prstGeom>
          <a:noFill/>
        </p:spPr>
        <p:txBody>
          <a:bodyPr wrap="square" rtlCol="0">
            <a:spAutoFit/>
          </a:bodyPr>
          <a:lstStyle/>
          <a:p>
            <a:r>
              <a:rPr lang="en-US" sz="1800" dirty="0" smtClean="0">
                <a:solidFill>
                  <a:srgbClr val="000000"/>
                </a:solidFill>
                <a:latin typeface="Arial" panose="020B0604020202020204" pitchFamily="34" charset="0"/>
                <a:cs typeface="Arial" panose="020B0604020202020204" pitchFamily="34" charset="0"/>
              </a:rPr>
              <a:t>MIR </a:t>
            </a:r>
            <a:r>
              <a:rPr lang="en-US" sz="1800" dirty="0">
                <a:solidFill>
                  <a:srgbClr val="000000"/>
                </a:solidFill>
                <a:latin typeface="Arial" panose="020B0604020202020204" pitchFamily="34" charset="0"/>
                <a:cs typeface="Arial" panose="020B0604020202020204" pitchFamily="34" charset="0"/>
              </a:rPr>
              <a:t>LED is a high quality industrial / marine fittings with longevity. Developed for areas with temperatures from -30ºC To + 45ºC . MIR LED is available in two different types of material , stainless or aluminum / zinc treated steel . Supplied with self-extinguishing V0 plastic cover in impact resistant polycarbonate . Optional with KEM diffuser. The luminaire has a wide range of installation options , minimal maintenance and excellent overall </a:t>
            </a:r>
            <a:r>
              <a:rPr lang="en-US" sz="1800" dirty="0" smtClean="0">
                <a:solidFill>
                  <a:srgbClr val="000000"/>
                </a:solidFill>
                <a:latin typeface="Arial" panose="020B0604020202020204" pitchFamily="34" charset="0"/>
                <a:cs typeface="Arial" panose="020B0604020202020204" pitchFamily="34" charset="0"/>
              </a:rPr>
              <a:t>economy.</a:t>
            </a: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72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495600" y="260649"/>
            <a:ext cx="6120680" cy="630942"/>
          </a:xfrm>
          <a:prstGeom prst="rect">
            <a:avLst/>
          </a:prstGeom>
          <a:noFill/>
        </p:spPr>
        <p:txBody>
          <a:bodyPr wrap="square" rtlCol="0">
            <a:spAutoFit/>
          </a:bodyPr>
          <a:lstStyle/>
          <a:p>
            <a:r>
              <a:rPr lang="nb-NO" sz="3500" dirty="0">
                <a:latin typeface="Arial" panose="020B0604020202020204" pitchFamily="34" charset="0"/>
                <a:cs typeface="Arial" panose="020B0604020202020204" pitchFamily="34" charset="0"/>
              </a:rPr>
              <a:t>GLAMOX MIR KIT LED</a:t>
            </a:r>
          </a:p>
        </p:txBody>
      </p:sp>
      <p:pic>
        <p:nvPicPr>
          <p:cNvPr id="2050" name="Picture 2" descr="mir_kit_led_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556" y="1214578"/>
            <a:ext cx="3935397" cy="254241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479376" y="3756994"/>
            <a:ext cx="10801200" cy="1477328"/>
          </a:xfrm>
          <a:prstGeom prst="rect">
            <a:avLst/>
          </a:prstGeom>
        </p:spPr>
        <p:txBody>
          <a:bodyPr wrap="square">
            <a:spAutoFit/>
          </a:bodyPr>
          <a:lstStyle/>
          <a:p>
            <a:r>
              <a:rPr lang="en-US" sz="1800" dirty="0">
                <a:solidFill>
                  <a:srgbClr val="000000"/>
                </a:solidFill>
                <a:latin typeface="Arial" panose="020B0604020202020204" pitchFamily="34" charset="0"/>
                <a:cs typeface="Arial" panose="020B0604020202020204" pitchFamily="34" charset="0"/>
              </a:rPr>
              <a:t>MIR KIT LED is a replacement kit to upgrade MIR T5 / T8 to an energy-efficient LED solution with lifetime of at least 50,000 hours ( L70 ) . Equipped with quick release for easy replacement . Designed for areas with temperatures from -30ºC to + 45ºC . MIR KIT LED is also available with different types of integrated emergency both internal battery and battery box . MIR KIT LEDs can also be used to upgrade MIL if the ambient temperature is below </a:t>
            </a:r>
            <a:r>
              <a:rPr lang="en-US" sz="1800" dirty="0" smtClean="0">
                <a:solidFill>
                  <a:srgbClr val="000000"/>
                </a:solidFill>
                <a:latin typeface="Arial" panose="020B0604020202020204" pitchFamily="34" charset="0"/>
                <a:cs typeface="Arial" panose="020B0604020202020204" pitchFamily="34" charset="0"/>
              </a:rPr>
              <a:t>- 30.</a:t>
            </a: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6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495600" y="260649"/>
            <a:ext cx="6768752" cy="630942"/>
          </a:xfrm>
          <a:prstGeom prst="rect">
            <a:avLst/>
          </a:prstGeom>
          <a:noFill/>
        </p:spPr>
        <p:txBody>
          <a:bodyPr wrap="square" rtlCol="0">
            <a:spAutoFit/>
          </a:bodyPr>
          <a:lstStyle/>
          <a:p>
            <a:r>
              <a:rPr lang="nb-NO" sz="3500" dirty="0" smtClean="0">
                <a:latin typeface="Arial" panose="020B0604020202020204" pitchFamily="34" charset="0"/>
                <a:cs typeface="Arial" panose="020B0604020202020204" pitchFamily="34" charset="0"/>
              </a:rPr>
              <a:t>LED FLOODLIGHT RLX C-D-E</a:t>
            </a:r>
            <a:endParaRPr lang="nb-NO" sz="3500" dirty="0">
              <a:latin typeface="Arial" panose="020B0604020202020204" pitchFamily="34" charset="0"/>
              <a:cs typeface="Arial" panose="020B0604020202020204" pitchFamily="34" charset="0"/>
            </a:endParaRPr>
          </a:p>
        </p:txBody>
      </p:sp>
      <p:sp>
        <p:nvSpPr>
          <p:cNvPr id="3" name="Rektangel 2"/>
          <p:cNvSpPr/>
          <p:nvPr/>
        </p:nvSpPr>
        <p:spPr>
          <a:xfrm>
            <a:off x="479376" y="3861048"/>
            <a:ext cx="10801200" cy="3139321"/>
          </a:xfrm>
          <a:prstGeom prst="rect">
            <a:avLst/>
          </a:prstGeom>
        </p:spPr>
        <p:txBody>
          <a:bodyPr wrap="square">
            <a:spAutoFit/>
          </a:bodyPr>
          <a:lstStyle/>
          <a:p>
            <a:r>
              <a:rPr lang="en-US" sz="1800" dirty="0">
                <a:solidFill>
                  <a:srgbClr val="000000"/>
                </a:solidFill>
                <a:latin typeface="Arial" panose="020B0604020202020204" pitchFamily="34" charset="0"/>
                <a:cs typeface="Arial" panose="020B0604020202020204" pitchFamily="34" charset="0"/>
              </a:rPr>
              <a:t>LED headlights with integrated </a:t>
            </a:r>
            <a:r>
              <a:rPr lang="en-US" sz="1800" dirty="0" smtClean="0">
                <a:solidFill>
                  <a:srgbClr val="000000"/>
                </a:solidFill>
                <a:latin typeface="Arial" panose="020B0604020202020204" pitchFamily="34" charset="0"/>
                <a:cs typeface="Arial" panose="020B0604020202020204" pitchFamily="34" charset="0"/>
              </a:rPr>
              <a:t>ballast. </a:t>
            </a:r>
          </a:p>
          <a:p>
            <a:r>
              <a:rPr lang="en-US" sz="1800" dirty="0" smtClean="0">
                <a:solidFill>
                  <a:srgbClr val="000000"/>
                </a:solidFill>
                <a:latin typeface="Arial" panose="020B0604020202020204" pitchFamily="34" charset="0"/>
                <a:cs typeface="Arial" panose="020B0604020202020204" pitchFamily="34" charset="0"/>
              </a:rPr>
              <a:t>Comes </a:t>
            </a:r>
            <a:r>
              <a:rPr lang="en-US" sz="1800" dirty="0">
                <a:solidFill>
                  <a:srgbClr val="000000"/>
                </a:solidFill>
                <a:latin typeface="Arial" panose="020B0604020202020204" pitchFamily="34" charset="0"/>
                <a:cs typeface="Arial" panose="020B0604020202020204" pitchFamily="34" charset="0"/>
              </a:rPr>
              <a:t>in 3 sizes for lighting needs . RLX C replaces one 500W halogen floodlight </a:t>
            </a:r>
            <a:r>
              <a:rPr lang="en-US" sz="1800" dirty="0" smtClean="0">
                <a:solidFill>
                  <a:srgbClr val="000000"/>
                </a:solidFill>
                <a:latin typeface="Arial" panose="020B0604020202020204" pitchFamily="34" charset="0"/>
                <a:cs typeface="Arial" panose="020B0604020202020204" pitchFamily="34" charset="0"/>
              </a:rPr>
              <a:t>throws.  </a:t>
            </a:r>
          </a:p>
          <a:p>
            <a:endParaRPr lang="en-US" sz="1800" dirty="0" smtClean="0">
              <a:solidFill>
                <a:srgbClr val="000000"/>
              </a:solidFill>
              <a:latin typeface="Arial" panose="020B0604020202020204" pitchFamily="34" charset="0"/>
              <a:cs typeface="Arial" panose="020B0604020202020204" pitchFamily="34" charset="0"/>
            </a:endParaRPr>
          </a:p>
          <a:p>
            <a:r>
              <a:rPr lang="en-US" sz="1800" dirty="0" smtClean="0">
                <a:solidFill>
                  <a:srgbClr val="000000"/>
                </a:solidFill>
                <a:latin typeface="Arial" panose="020B0604020202020204" pitchFamily="34" charset="0"/>
                <a:cs typeface="Arial" panose="020B0604020202020204" pitchFamily="34" charset="0"/>
              </a:rPr>
              <a:t>RLX </a:t>
            </a:r>
            <a:r>
              <a:rPr lang="en-US" sz="1800" dirty="0">
                <a:solidFill>
                  <a:srgbClr val="000000"/>
                </a:solidFill>
                <a:latin typeface="Arial" panose="020B0604020202020204" pitchFamily="34" charset="0"/>
                <a:cs typeface="Arial" panose="020B0604020202020204" pitchFamily="34" charset="0"/>
              </a:rPr>
              <a:t>D can replace a 400W HPS floodlight </a:t>
            </a:r>
            <a:r>
              <a:rPr lang="en-US" sz="1800" dirty="0" smtClean="0">
                <a:solidFill>
                  <a:srgbClr val="000000"/>
                </a:solidFill>
                <a:latin typeface="Arial" panose="020B0604020202020204" pitchFamily="34" charset="0"/>
                <a:cs typeface="Arial" panose="020B0604020202020204" pitchFamily="34" charset="0"/>
              </a:rPr>
              <a:t>throws, </a:t>
            </a:r>
            <a:r>
              <a:rPr lang="en-US" sz="1800" dirty="0">
                <a:solidFill>
                  <a:srgbClr val="000000"/>
                </a:solidFill>
                <a:latin typeface="Arial" panose="020B0604020202020204" pitchFamily="34" charset="0"/>
                <a:cs typeface="Arial" panose="020B0604020202020204" pitchFamily="34" charset="0"/>
              </a:rPr>
              <a:t>and RLX E throughout 240W LED can replace a 2X400W </a:t>
            </a:r>
            <a:r>
              <a:rPr lang="en-US" sz="1800" dirty="0" smtClean="0">
                <a:solidFill>
                  <a:srgbClr val="000000"/>
                </a:solidFill>
                <a:latin typeface="Arial" panose="020B0604020202020204" pitchFamily="34" charset="0"/>
                <a:cs typeface="Arial" panose="020B0604020202020204" pitchFamily="34" charset="0"/>
              </a:rPr>
              <a:t>spotlight. </a:t>
            </a:r>
          </a:p>
          <a:p>
            <a:endParaRPr lang="en-US" sz="1800" dirty="0">
              <a:solidFill>
                <a:srgbClr val="000000"/>
              </a:solidFill>
              <a:latin typeface="Arial" panose="020B0604020202020204" pitchFamily="34" charset="0"/>
              <a:cs typeface="Arial" panose="020B0604020202020204" pitchFamily="34" charset="0"/>
            </a:endParaRPr>
          </a:p>
          <a:p>
            <a:r>
              <a:rPr lang="en-US" sz="1800" dirty="0" smtClean="0">
                <a:solidFill>
                  <a:srgbClr val="000000"/>
                </a:solidFill>
                <a:latin typeface="Arial" panose="020B0604020202020204" pitchFamily="34" charset="0"/>
                <a:cs typeface="Arial" panose="020B0604020202020204" pitchFamily="34" charset="0"/>
              </a:rPr>
              <a:t>Designed </a:t>
            </a:r>
            <a:r>
              <a:rPr lang="en-US" sz="1800" dirty="0">
                <a:solidFill>
                  <a:srgbClr val="000000"/>
                </a:solidFill>
                <a:latin typeface="Arial" panose="020B0604020202020204" pitchFamily="34" charset="0"/>
                <a:cs typeface="Arial" panose="020B0604020202020204" pitchFamily="34" charset="0"/>
              </a:rPr>
              <a:t>and tested to withstand the most part. RLX series come in many varieties beam of 10 * -120 *</a:t>
            </a:r>
          </a:p>
          <a:p>
            <a:endParaRPr lang="nb-NO" sz="1800" dirty="0">
              <a:solidFill>
                <a:schemeClr val="tx1"/>
              </a:solidFill>
              <a:latin typeface="+mj-lt"/>
            </a:endParaRPr>
          </a:p>
          <a:p>
            <a:r>
              <a:rPr lang="nb-NO" sz="1800" dirty="0">
                <a:solidFill>
                  <a:schemeClr val="tx2"/>
                </a:solidFill>
                <a:latin typeface="Calibri" panose="020F0502020204030204" pitchFamily="34" charset="0"/>
                <a:hlinkClick r:id="rId3"/>
              </a:rPr>
              <a:t>https://</a:t>
            </a:r>
            <a:r>
              <a:rPr lang="nb-NO" sz="1800" dirty="0" smtClean="0">
                <a:solidFill>
                  <a:schemeClr val="tx2"/>
                </a:solidFill>
                <a:latin typeface="Calibri" panose="020F0502020204030204" pitchFamily="34" charset="0"/>
                <a:hlinkClick r:id="rId3"/>
              </a:rPr>
              <a:t>www.youtube.com/watch?v=DXnmUqcc1S4</a:t>
            </a:r>
            <a:endParaRPr lang="nb-NO" sz="1800" dirty="0" smtClean="0">
              <a:solidFill>
                <a:schemeClr val="tx2"/>
              </a:solidFill>
              <a:latin typeface="Calibri" panose="020F0502020204030204" pitchFamily="34" charset="0"/>
            </a:endParaRPr>
          </a:p>
          <a:p>
            <a:endParaRPr lang="nb-NO" sz="1800" dirty="0" smtClean="0">
              <a:solidFill>
                <a:schemeClr val="tx2"/>
              </a:solidFill>
              <a:latin typeface="Calibri" panose="020F0502020204030204" pitchFamily="34" charset="0"/>
            </a:endParaRPr>
          </a:p>
          <a:p>
            <a:endParaRPr lang="nb-NO" sz="1800" dirty="0">
              <a:solidFill>
                <a:schemeClr val="tx1"/>
              </a:solidFill>
              <a:latin typeface="+mj-lt"/>
            </a:endParaRPr>
          </a:p>
        </p:txBody>
      </p:sp>
      <p:pic>
        <p:nvPicPr>
          <p:cNvPr id="1026" name="Picture 2" descr="RLX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576" y="1628800"/>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LX 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056" y="1628800"/>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10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ebbeloz.com/assets/soon-s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1484784"/>
            <a:ext cx="12144672" cy="468052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Sylinder 9"/>
          <p:cNvSpPr txBox="1"/>
          <p:nvPr/>
        </p:nvSpPr>
        <p:spPr>
          <a:xfrm>
            <a:off x="6186530" y="1628800"/>
            <a:ext cx="1997701" cy="4248472"/>
          </a:xfrm>
          <a:prstGeom prst="rect">
            <a:avLst/>
          </a:prstGeom>
          <a:solidFill>
            <a:srgbClr val="0070C0">
              <a:alpha val="70000"/>
            </a:srgbClr>
          </a:solidFill>
          <a:scene3d>
            <a:camera prst="orthographicFront"/>
            <a:lightRig rig="threePt" dir="t"/>
          </a:scene3d>
          <a:sp3d>
            <a:bevelT/>
          </a:sp3d>
        </p:spPr>
        <p:txBody>
          <a:bodyPr wrap="square" rtlCol="0">
            <a:spAutoFit/>
          </a:bodyPr>
          <a:lstStyle/>
          <a:p>
            <a:endParaRPr lang="nb-NO" dirty="0"/>
          </a:p>
        </p:txBody>
      </p:sp>
      <p:sp>
        <p:nvSpPr>
          <p:cNvPr id="12" name="TekstSylinder 11"/>
          <p:cNvSpPr txBox="1"/>
          <p:nvPr/>
        </p:nvSpPr>
        <p:spPr>
          <a:xfrm>
            <a:off x="6238693" y="1772429"/>
            <a:ext cx="1872208" cy="4293483"/>
          </a:xfrm>
          <a:prstGeom prst="rect">
            <a:avLst/>
          </a:prstGeom>
          <a:noFill/>
        </p:spPr>
        <p:txBody>
          <a:bodyPr wrap="square" rtlCol="0">
            <a:spAutoFit/>
          </a:bodyPr>
          <a:lstStyle/>
          <a:p>
            <a:pPr algn="ctr"/>
            <a:r>
              <a:rPr lang="nb-NO" sz="2000" b="1" dirty="0" smtClean="0">
                <a:latin typeface="Arial" panose="020B0604020202020204" pitchFamily="34" charset="0"/>
                <a:cs typeface="Arial" panose="020B0604020202020204" pitchFamily="34" charset="0"/>
              </a:rPr>
              <a:t>2013-2016</a:t>
            </a:r>
          </a:p>
          <a:p>
            <a:endParaRPr lang="en-US" sz="1100" b="1" dirty="0">
              <a:solidFill>
                <a:prstClr val="white"/>
              </a:solidFill>
              <a:latin typeface="Arial" panose="020B0604020202020204" pitchFamily="34" charset="0"/>
              <a:ea typeface="ＭＳ Ｐゴシック" pitchFamily="34" charset="-128"/>
              <a:cs typeface="Arial" panose="020B0604020202020204" pitchFamily="34" charset="0"/>
            </a:endParaRPr>
          </a:p>
          <a:p>
            <a:r>
              <a:rPr lang="en-US" sz="1100" b="1" dirty="0" smtClean="0">
                <a:solidFill>
                  <a:prstClr val="white"/>
                </a:solidFill>
                <a:latin typeface="Arial" panose="020B0604020202020204" pitchFamily="34" charset="0"/>
                <a:ea typeface="ＭＳ Ｐゴシック" pitchFamily="34" charset="-128"/>
                <a:cs typeface="Arial" panose="020B0604020202020204" pitchFamily="34" charset="0"/>
              </a:rPr>
              <a:t>Onninen </a:t>
            </a:r>
            <a:r>
              <a:rPr lang="en-US" sz="1100" b="1" dirty="0">
                <a:solidFill>
                  <a:prstClr val="white"/>
                </a:solidFill>
                <a:latin typeface="Arial" panose="020B0604020202020204" pitchFamily="34" charset="0"/>
                <a:ea typeface="ＭＳ Ｐゴシック" pitchFamily="34" charset="-128"/>
                <a:cs typeface="Arial" panose="020B0604020202020204" pitchFamily="34" charset="0"/>
              </a:rPr>
              <a:t>AS acquires 100% stake in SH Trading as </a:t>
            </a:r>
            <a:r>
              <a:rPr lang="en-US" sz="1100" b="1" dirty="0" smtClean="0">
                <a:solidFill>
                  <a:prstClr val="white"/>
                </a:solidFill>
                <a:latin typeface="Arial" panose="020B0604020202020204" pitchFamily="34" charset="0"/>
                <a:ea typeface="ＭＳ Ｐゴシック" pitchFamily="34" charset="-128"/>
                <a:cs typeface="Arial" panose="020B0604020202020204" pitchFamily="34" charset="0"/>
              </a:rPr>
              <a:t>part </a:t>
            </a:r>
            <a:r>
              <a:rPr lang="en-US" sz="1100" b="1" dirty="0">
                <a:solidFill>
                  <a:prstClr val="white"/>
                </a:solidFill>
                <a:latin typeface="Arial" panose="020B0604020202020204" pitchFamily="34" charset="0"/>
                <a:ea typeface="ＭＳ Ｐゴシック" pitchFamily="34" charset="-128"/>
                <a:cs typeface="Arial" panose="020B0604020202020204" pitchFamily="34" charset="0"/>
              </a:rPr>
              <a:t>of its oil , marine and gas investment </a:t>
            </a:r>
            <a:endParaRPr lang="en-US" sz="1100" b="1" dirty="0" smtClean="0">
              <a:solidFill>
                <a:prstClr val="white"/>
              </a:solidFill>
              <a:latin typeface="Arial" panose="020B0604020202020204" pitchFamily="34" charset="0"/>
              <a:ea typeface="ＭＳ Ｐゴシック" pitchFamily="34" charset="-128"/>
              <a:cs typeface="Arial" panose="020B0604020202020204" pitchFamily="34" charset="0"/>
            </a:endParaRPr>
          </a:p>
          <a:p>
            <a:endParaRPr lang="en-US" sz="1100" b="1" dirty="0">
              <a:solidFill>
                <a:prstClr val="white"/>
              </a:solidFill>
              <a:latin typeface="Arial" panose="020B0604020202020204" pitchFamily="34" charset="0"/>
              <a:ea typeface="ＭＳ Ｐゴシック" pitchFamily="34" charset="-128"/>
              <a:cs typeface="Arial" panose="020B0604020202020204" pitchFamily="34" charset="0"/>
            </a:endParaRPr>
          </a:p>
          <a:p>
            <a:r>
              <a:rPr lang="en-US" sz="1100" b="1" dirty="0" smtClean="0">
                <a:solidFill>
                  <a:prstClr val="white"/>
                </a:solidFill>
                <a:latin typeface="Arial" panose="020B0604020202020204" pitchFamily="34" charset="0"/>
                <a:ea typeface="ＭＳ Ｐゴシック" pitchFamily="34" charset="-128"/>
                <a:cs typeface="Arial" panose="020B0604020202020204" pitchFamily="34" charset="0"/>
              </a:rPr>
              <a:t>SH </a:t>
            </a:r>
            <a:r>
              <a:rPr lang="en-US" sz="1100" b="1" dirty="0">
                <a:solidFill>
                  <a:prstClr val="white"/>
                </a:solidFill>
                <a:latin typeface="Arial" panose="020B0604020202020204" pitchFamily="34" charset="0"/>
                <a:ea typeface="ＭＳ Ｐゴシック" pitchFamily="34" charset="-128"/>
                <a:cs typeface="Arial" panose="020B0604020202020204" pitchFamily="34" charset="0"/>
              </a:rPr>
              <a:t>Trading composed as a separate legal entity in Onninen Group</a:t>
            </a:r>
            <a:r>
              <a:rPr lang="en-US" sz="1100" b="1" dirty="0" smtClean="0">
                <a:solidFill>
                  <a:prstClr val="white"/>
                </a:solidFill>
                <a:latin typeface="Arial" panose="020B0604020202020204" pitchFamily="34" charset="0"/>
                <a:ea typeface="ＭＳ Ｐゴシック" pitchFamily="34" charset="-128"/>
                <a:cs typeface="Arial" panose="020B0604020202020204" pitchFamily="34" charset="0"/>
              </a:rPr>
              <a:t>.</a:t>
            </a:r>
          </a:p>
          <a:p>
            <a:endParaRPr lang="en-US" sz="1100" b="1" dirty="0">
              <a:solidFill>
                <a:prstClr val="white"/>
              </a:solidFill>
              <a:latin typeface="Arial" panose="020B0604020202020204" pitchFamily="34" charset="0"/>
              <a:ea typeface="ＭＳ Ｐゴシック" pitchFamily="34" charset="-128"/>
              <a:cs typeface="Arial" panose="020B0604020202020204" pitchFamily="34" charset="0"/>
            </a:endParaRPr>
          </a:p>
          <a:p>
            <a:r>
              <a:rPr lang="en-US" sz="1100" b="1" dirty="0">
                <a:solidFill>
                  <a:prstClr val="white"/>
                </a:solidFill>
                <a:latin typeface="Arial" panose="020B0604020202020204" pitchFamily="34" charset="0"/>
                <a:ea typeface="ＭＳ Ｐゴシック" pitchFamily="34" charset="-128"/>
                <a:cs typeface="Arial" panose="020B0604020202020204" pitchFamily="34" charset="0"/>
              </a:rPr>
              <a:t>SH Trading moves to new premises with Onninen Express in </a:t>
            </a:r>
            <a:r>
              <a:rPr lang="en-US" sz="1100" b="1" dirty="0" err="1" smtClean="0">
                <a:solidFill>
                  <a:prstClr val="white"/>
                </a:solidFill>
                <a:latin typeface="Arial" panose="020B0604020202020204" pitchFamily="34" charset="0"/>
                <a:ea typeface="ＭＳ Ｐゴシック" pitchFamily="34" charset="-128"/>
                <a:cs typeface="Arial" panose="020B0604020202020204" pitchFamily="34" charset="0"/>
              </a:rPr>
              <a:t>Godvik</a:t>
            </a:r>
            <a:r>
              <a:rPr lang="en-US" sz="1100" b="1" dirty="0" smtClean="0">
                <a:solidFill>
                  <a:prstClr val="white"/>
                </a:solidFill>
                <a:latin typeface="Arial" panose="020B0604020202020204" pitchFamily="34" charset="0"/>
                <a:ea typeface="ＭＳ Ｐゴシック" pitchFamily="34" charset="-128"/>
                <a:cs typeface="Arial" panose="020B0604020202020204" pitchFamily="34" charset="0"/>
              </a:rPr>
              <a:t>, Bergen.</a:t>
            </a:r>
            <a:endParaRPr lang="en-US" sz="1100" b="1" dirty="0">
              <a:solidFill>
                <a:prstClr val="white"/>
              </a:solidFill>
              <a:latin typeface="Arial" panose="020B0604020202020204" pitchFamily="34" charset="0"/>
              <a:ea typeface="ＭＳ Ｐゴシック" pitchFamily="34" charset="-128"/>
              <a:cs typeface="Arial" panose="020B0604020202020204" pitchFamily="34" charset="0"/>
            </a:endParaRPr>
          </a:p>
          <a:p>
            <a:endParaRPr lang="nb-NO" sz="1100" b="1" dirty="0">
              <a:latin typeface="Arial" panose="020B0604020202020204" pitchFamily="34" charset="0"/>
              <a:cs typeface="Arial" panose="020B0604020202020204" pitchFamily="34" charset="0"/>
            </a:endParaRPr>
          </a:p>
          <a:p>
            <a:r>
              <a:rPr lang="en-US" sz="1100" b="1" dirty="0" smtClean="0">
                <a:latin typeface="Arial" panose="020B0604020202020204" pitchFamily="34" charset="0"/>
                <a:cs typeface="Arial" panose="020B0604020202020204" pitchFamily="34" charset="0"/>
              </a:rPr>
              <a:t>SH </a:t>
            </a:r>
            <a:r>
              <a:rPr lang="en-US" sz="1100" b="1" dirty="0">
                <a:latin typeface="Arial" panose="020B0604020202020204" pitchFamily="34" charset="0"/>
                <a:cs typeface="Arial" panose="020B0604020202020204" pitchFamily="34" charset="0"/>
              </a:rPr>
              <a:t>Trading sets new strategic direction with a focus on providing market value added for increased profitability in the </a:t>
            </a:r>
            <a:r>
              <a:rPr lang="en-US" sz="1100" b="1" dirty="0" smtClean="0">
                <a:latin typeface="Arial" panose="020B0604020202020204" pitchFamily="34" charset="0"/>
                <a:cs typeface="Arial" panose="020B0604020202020204" pitchFamily="34" charset="0"/>
              </a:rPr>
              <a:t>industry.</a:t>
            </a:r>
            <a:endParaRPr lang="en-US" sz="1100" b="1" dirty="0">
              <a:solidFill>
                <a:prstClr val="white"/>
              </a:solidFill>
              <a:latin typeface="Arial" panose="020B0604020202020204" pitchFamily="34" charset="0"/>
              <a:ea typeface="ＭＳ Ｐゴシック" pitchFamily="34" charset="-128"/>
              <a:cs typeface="Arial" panose="020B0604020202020204" pitchFamily="34" charset="0"/>
            </a:endParaRPr>
          </a:p>
          <a:p>
            <a:endParaRPr lang="en-US" sz="1100" b="1" dirty="0">
              <a:solidFill>
                <a:prstClr val="white"/>
              </a:solidFill>
              <a:latin typeface="Arial" panose="020B0604020202020204" pitchFamily="34" charset="0"/>
              <a:ea typeface="ＭＳ Ｐゴシック" pitchFamily="34" charset="-128"/>
              <a:cs typeface="Arial" panose="020B0604020202020204" pitchFamily="34" charset="0"/>
            </a:endParaRPr>
          </a:p>
        </p:txBody>
      </p:sp>
      <p:sp>
        <p:nvSpPr>
          <p:cNvPr id="15"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a:solidFill>
                  <a:srgbClr val="FFFFFF"/>
                </a:solidFill>
                <a:latin typeface="Arial" panose="020B0604020202020204" pitchFamily="34" charset="0"/>
                <a:cs typeface="Arial" panose="020B0604020202020204" pitchFamily="34" charset="0"/>
              </a:rPr>
              <a:t>SH TRADING </a:t>
            </a:r>
            <a:r>
              <a:rPr lang="en-GB" sz="3500" dirty="0" smtClean="0">
                <a:solidFill>
                  <a:srgbClr val="FFFFFF"/>
                </a:solidFill>
                <a:latin typeface="Arial" panose="020B0604020202020204" pitchFamily="34" charset="0"/>
                <a:cs typeface="Arial" panose="020B0604020202020204" pitchFamily="34" charset="0"/>
              </a:rPr>
              <a:t>AS HISTORY</a:t>
            </a:r>
            <a:endParaRPr lang="en-GB" sz="3500" dirty="0">
              <a:solidFill>
                <a:srgbClr val="FFFFFF"/>
              </a:solidFill>
              <a:latin typeface="Arial" panose="020B0604020202020204" pitchFamily="34" charset="0"/>
              <a:cs typeface="Arial" panose="020B0604020202020204" pitchFamily="34" charset="0"/>
            </a:endParaRPr>
          </a:p>
        </p:txBody>
      </p:sp>
      <p:sp>
        <p:nvSpPr>
          <p:cNvPr id="16" name="TekstSylinder 15"/>
          <p:cNvSpPr txBox="1"/>
          <p:nvPr/>
        </p:nvSpPr>
        <p:spPr>
          <a:xfrm>
            <a:off x="8699014" y="1623863"/>
            <a:ext cx="1997701" cy="4248472"/>
          </a:xfrm>
          <a:prstGeom prst="rect">
            <a:avLst/>
          </a:prstGeom>
          <a:solidFill>
            <a:srgbClr val="0070C0">
              <a:alpha val="70000"/>
            </a:srgbClr>
          </a:solidFill>
          <a:scene3d>
            <a:camera prst="orthographicFront"/>
            <a:lightRig rig="threePt" dir="t"/>
          </a:scene3d>
          <a:sp3d>
            <a:bevelT/>
          </a:sp3d>
        </p:spPr>
        <p:txBody>
          <a:bodyPr wrap="square" rtlCol="0">
            <a:spAutoFit/>
          </a:bodyPr>
          <a:lstStyle/>
          <a:p>
            <a:endParaRPr lang="nb-NO" dirty="0"/>
          </a:p>
        </p:txBody>
      </p:sp>
      <p:sp>
        <p:nvSpPr>
          <p:cNvPr id="17" name="TekstSylinder 16"/>
          <p:cNvSpPr txBox="1"/>
          <p:nvPr/>
        </p:nvSpPr>
        <p:spPr>
          <a:xfrm>
            <a:off x="3652879" y="1644820"/>
            <a:ext cx="1997701" cy="4248472"/>
          </a:xfrm>
          <a:prstGeom prst="rect">
            <a:avLst/>
          </a:prstGeom>
          <a:solidFill>
            <a:srgbClr val="0070C0">
              <a:alpha val="70000"/>
            </a:srgbClr>
          </a:solidFill>
          <a:scene3d>
            <a:camera prst="orthographicFront"/>
            <a:lightRig rig="threePt" dir="t"/>
          </a:scene3d>
          <a:sp3d>
            <a:bevelT/>
          </a:sp3d>
        </p:spPr>
        <p:txBody>
          <a:bodyPr wrap="square" rtlCol="0">
            <a:spAutoFit/>
          </a:bodyPr>
          <a:lstStyle/>
          <a:p>
            <a:endParaRPr lang="nb-NO" dirty="0"/>
          </a:p>
        </p:txBody>
      </p:sp>
      <p:sp>
        <p:nvSpPr>
          <p:cNvPr id="18" name="TekstSylinder 17"/>
          <p:cNvSpPr txBox="1"/>
          <p:nvPr/>
        </p:nvSpPr>
        <p:spPr>
          <a:xfrm>
            <a:off x="1119228" y="1623863"/>
            <a:ext cx="1997701" cy="4248472"/>
          </a:xfrm>
          <a:prstGeom prst="rect">
            <a:avLst/>
          </a:prstGeom>
          <a:solidFill>
            <a:srgbClr val="0070C0">
              <a:alpha val="70000"/>
            </a:srgbClr>
          </a:solidFill>
          <a:scene3d>
            <a:camera prst="orthographicFront"/>
            <a:lightRig rig="threePt" dir="t"/>
          </a:scene3d>
          <a:sp3d>
            <a:bevelT/>
          </a:sp3d>
        </p:spPr>
        <p:txBody>
          <a:bodyPr wrap="square" rtlCol="0">
            <a:spAutoFit/>
          </a:bodyPr>
          <a:lstStyle/>
          <a:p>
            <a:endParaRPr lang="nb-NO" dirty="0"/>
          </a:p>
        </p:txBody>
      </p:sp>
      <p:sp>
        <p:nvSpPr>
          <p:cNvPr id="9" name="TekstSylinder 8"/>
          <p:cNvSpPr txBox="1"/>
          <p:nvPr/>
        </p:nvSpPr>
        <p:spPr>
          <a:xfrm>
            <a:off x="3744166" y="1772429"/>
            <a:ext cx="1872208" cy="3677930"/>
          </a:xfrm>
          <a:prstGeom prst="rect">
            <a:avLst/>
          </a:prstGeom>
          <a:noFill/>
        </p:spPr>
        <p:txBody>
          <a:bodyPr wrap="square" rtlCol="0">
            <a:spAutoFit/>
          </a:bodyPr>
          <a:lstStyle/>
          <a:p>
            <a:pPr algn="ctr"/>
            <a:r>
              <a:rPr lang="nb-NO" sz="2000" b="1" dirty="0" smtClean="0">
                <a:latin typeface="Arial" panose="020B0604020202020204" pitchFamily="34" charset="0"/>
                <a:cs typeface="Arial" panose="020B0604020202020204" pitchFamily="34" charset="0"/>
              </a:rPr>
              <a:t>2004-2013</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SH Trading moves to new premises in Bergen West in 2004 .</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The company expanded in pace with the increase of the Norwegian ship fleet and is a major supplier to the Offshore </a:t>
            </a:r>
            <a:r>
              <a:rPr lang="en-US" sz="1100" b="1" dirty="0" smtClean="0">
                <a:latin typeface="Arial" panose="020B0604020202020204" pitchFamily="34" charset="0"/>
                <a:cs typeface="Arial" panose="020B0604020202020204" pitchFamily="34" charset="0"/>
              </a:rPr>
              <a:t>deep sea </a:t>
            </a:r>
            <a:r>
              <a:rPr lang="en-US" sz="1100" b="1" dirty="0">
                <a:latin typeface="Arial" panose="020B0604020202020204" pitchFamily="34" charset="0"/>
                <a:cs typeface="Arial" panose="020B0604020202020204" pitchFamily="34" charset="0"/>
              </a:rPr>
              <a:t>cruise and cargo shipping companies</a:t>
            </a:r>
          </a:p>
          <a:p>
            <a:endParaRPr lang="nb-NO" sz="1100" b="1" dirty="0" smtClean="0">
              <a:latin typeface="Arial" panose="020B0604020202020204" pitchFamily="34" charset="0"/>
              <a:cs typeface="Arial" panose="020B0604020202020204" pitchFamily="34" charset="0"/>
            </a:endParaRPr>
          </a:p>
          <a:p>
            <a:endParaRPr lang="nb-NO" sz="1100" b="1" dirty="0" smtClean="0">
              <a:latin typeface="Arial" panose="020B0604020202020204" pitchFamily="34" charset="0"/>
              <a:cs typeface="Arial" panose="020B0604020202020204" pitchFamily="34" charset="0"/>
            </a:endParaRPr>
          </a:p>
          <a:p>
            <a:endParaRPr lang="nb-NO" sz="1200" b="1" dirty="0" smtClean="0">
              <a:latin typeface="Arial" panose="020B0604020202020204" pitchFamily="34" charset="0"/>
              <a:cs typeface="Arial" panose="020B0604020202020204" pitchFamily="34" charset="0"/>
            </a:endParaRPr>
          </a:p>
          <a:p>
            <a:endParaRPr lang="nb-NO" sz="1200" b="1" dirty="0">
              <a:latin typeface="Arial" panose="020B0604020202020204" pitchFamily="34" charset="0"/>
              <a:cs typeface="Arial" panose="020B0604020202020204" pitchFamily="34" charset="0"/>
            </a:endParaRPr>
          </a:p>
          <a:p>
            <a:r>
              <a:rPr lang="nb-NO" sz="1200" b="1" dirty="0" smtClean="0">
                <a:latin typeface="Arial" panose="020B0604020202020204" pitchFamily="34" charset="0"/>
                <a:cs typeface="Arial" panose="020B0604020202020204" pitchFamily="34" charset="0"/>
              </a:rPr>
              <a:t>. </a:t>
            </a:r>
          </a:p>
          <a:p>
            <a:endParaRPr lang="nb-NO" sz="1200" b="1" dirty="0">
              <a:latin typeface="Arial" panose="020B0604020202020204" pitchFamily="34" charset="0"/>
              <a:cs typeface="Arial" panose="020B0604020202020204" pitchFamily="34" charset="0"/>
            </a:endParaRPr>
          </a:p>
        </p:txBody>
      </p:sp>
      <p:sp>
        <p:nvSpPr>
          <p:cNvPr id="6" name="TekstSylinder 5"/>
          <p:cNvSpPr txBox="1"/>
          <p:nvPr/>
        </p:nvSpPr>
        <p:spPr>
          <a:xfrm>
            <a:off x="1169327" y="1772429"/>
            <a:ext cx="1872208" cy="3123932"/>
          </a:xfrm>
          <a:prstGeom prst="rect">
            <a:avLst/>
          </a:prstGeom>
          <a:noFill/>
        </p:spPr>
        <p:txBody>
          <a:bodyPr wrap="square" rtlCol="0">
            <a:spAutoFit/>
          </a:bodyPr>
          <a:lstStyle/>
          <a:p>
            <a:pPr algn="ctr"/>
            <a:r>
              <a:rPr lang="nb-NO" sz="2000" b="1" dirty="0" smtClean="0">
                <a:latin typeface="Arial" panose="020B0604020202020204" pitchFamily="34" charset="0"/>
                <a:cs typeface="Arial" panose="020B0604020202020204" pitchFamily="34" charset="0"/>
              </a:rPr>
              <a:t>2002-2004</a:t>
            </a:r>
          </a:p>
          <a:p>
            <a:pPr algn="ctr"/>
            <a:endParaRPr lang="nb-NO" sz="1100" b="1" dirty="0" smtClean="0">
              <a:latin typeface="Arial" panose="020B0604020202020204" pitchFamily="34" charset="0"/>
              <a:cs typeface="Arial" panose="020B0604020202020204" pitchFamily="34" charset="0"/>
            </a:endParaRPr>
          </a:p>
          <a:p>
            <a:r>
              <a:rPr lang="en-US" sz="1100" b="1" dirty="0" smtClean="0">
                <a:latin typeface="Arial" panose="020B0604020202020204" pitchFamily="34" charset="0"/>
                <a:cs typeface="Arial" panose="020B0604020202020204" pitchFamily="34" charset="0"/>
              </a:rPr>
              <a:t>SH </a:t>
            </a:r>
            <a:r>
              <a:rPr lang="en-US" sz="1100" b="1" dirty="0">
                <a:latin typeface="Arial" panose="020B0604020202020204" pitchFamily="34" charset="0"/>
                <a:cs typeface="Arial" panose="020B0604020202020204" pitchFamily="34" charset="0"/>
              </a:rPr>
              <a:t>Trading is established in September 2002 and located in </a:t>
            </a:r>
            <a:r>
              <a:rPr lang="en-US" sz="1100" b="1" dirty="0" smtClean="0">
                <a:latin typeface="Arial" panose="020B0604020202020204" pitchFamily="34" charset="0"/>
                <a:cs typeface="Arial" panose="020B0604020202020204" pitchFamily="34" charset="0"/>
              </a:rPr>
              <a:t>Bergen, </a:t>
            </a:r>
            <a:r>
              <a:rPr lang="en-US" sz="1100" b="1" dirty="0" err="1" smtClean="0">
                <a:latin typeface="Arial" panose="020B0604020202020204" pitchFamily="34" charset="0"/>
                <a:cs typeface="Arial" panose="020B0604020202020204" pitchFamily="34" charset="0"/>
              </a:rPr>
              <a:t>westcoast</a:t>
            </a:r>
            <a:r>
              <a:rPr lang="en-US" sz="1100" b="1" dirty="0" smtClean="0">
                <a:latin typeface="Arial" panose="020B0604020202020204" pitchFamily="34" charset="0"/>
                <a:cs typeface="Arial" panose="020B0604020202020204" pitchFamily="34" charset="0"/>
              </a:rPr>
              <a:t> of Norway.</a:t>
            </a:r>
            <a:endParaRPr lang="en-US" sz="1100" b="1"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a:p>
            <a:r>
              <a:rPr lang="en-US" sz="1100" b="1" dirty="0" smtClean="0">
                <a:latin typeface="Arial" panose="020B0604020202020204" pitchFamily="34" charset="0"/>
                <a:cs typeface="Arial" panose="020B0604020202020204" pitchFamily="34" charset="0"/>
              </a:rPr>
              <a:t>MK Group was acquired and all </a:t>
            </a:r>
            <a:r>
              <a:rPr lang="en-US" sz="1100" b="1" dirty="0">
                <a:latin typeface="Arial" panose="020B0604020202020204" pitchFamily="34" charset="0"/>
                <a:cs typeface="Arial" panose="020B0604020202020204" pitchFamily="34" charset="0"/>
              </a:rPr>
              <a:t>employees </a:t>
            </a:r>
            <a:r>
              <a:rPr lang="en-US" sz="1100" b="1" dirty="0" smtClean="0">
                <a:latin typeface="Arial" panose="020B0604020202020204" pitchFamily="34" charset="0"/>
                <a:cs typeface="Arial" panose="020B0604020202020204" pitchFamily="34" charset="0"/>
              </a:rPr>
              <a:t>came from </a:t>
            </a:r>
            <a:r>
              <a:rPr lang="en-US" sz="1100" b="1" dirty="0" err="1" smtClean="0">
                <a:latin typeface="Arial" panose="020B0604020202020204" pitchFamily="34" charset="0"/>
                <a:cs typeface="Arial" panose="020B0604020202020204" pitchFamily="34" charset="0"/>
              </a:rPr>
              <a:t>Hatvik</a:t>
            </a:r>
            <a:r>
              <a:rPr lang="en-US" sz="1100" b="1" dirty="0" smtClean="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Trading AS, a company of MK group </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SH Trading becomes official supplier to </a:t>
            </a:r>
            <a:r>
              <a:rPr lang="en-US" sz="1100" b="1" dirty="0" err="1">
                <a:latin typeface="Arial" panose="020B0604020202020204" pitchFamily="34" charset="0"/>
                <a:cs typeface="Arial" panose="020B0604020202020204" pitchFamily="34" charset="0"/>
              </a:rPr>
              <a:t>Incentra</a:t>
            </a:r>
            <a:r>
              <a:rPr lang="en-US" sz="1100" b="1" dirty="0">
                <a:latin typeface="Arial" panose="020B0604020202020204" pitchFamily="34" charset="0"/>
                <a:cs typeface="Arial" panose="020B0604020202020204" pitchFamily="34" charset="0"/>
              </a:rPr>
              <a:t> 's members.</a:t>
            </a:r>
          </a:p>
          <a:p>
            <a:endParaRPr lang="nb-NO" sz="1200" b="1" dirty="0">
              <a:latin typeface="Arial" panose="020B0604020202020204" pitchFamily="34" charset="0"/>
              <a:cs typeface="Arial" panose="020B0604020202020204" pitchFamily="34" charset="0"/>
            </a:endParaRPr>
          </a:p>
        </p:txBody>
      </p:sp>
      <p:sp>
        <p:nvSpPr>
          <p:cNvPr id="14" name="TekstSylinder 13"/>
          <p:cNvSpPr txBox="1"/>
          <p:nvPr/>
        </p:nvSpPr>
        <p:spPr>
          <a:xfrm>
            <a:off x="8723158" y="1772429"/>
            <a:ext cx="1872208" cy="3662541"/>
          </a:xfrm>
          <a:prstGeom prst="rect">
            <a:avLst/>
          </a:prstGeom>
          <a:noFill/>
        </p:spPr>
        <p:txBody>
          <a:bodyPr wrap="square" rtlCol="0">
            <a:spAutoFit/>
          </a:bodyPr>
          <a:lstStyle/>
          <a:p>
            <a:pPr algn="ctr"/>
            <a:r>
              <a:rPr lang="nb-NO" sz="2000" b="1" dirty="0" smtClean="0">
                <a:latin typeface="Arial" panose="020B0604020202020204" pitchFamily="34" charset="0"/>
                <a:cs typeface="Arial" panose="020B0604020202020204" pitchFamily="34" charset="0"/>
              </a:rPr>
              <a:t>2016-2020</a:t>
            </a:r>
          </a:p>
          <a:p>
            <a:endParaRPr lang="nb-NO" sz="1400" b="1" dirty="0" smtClean="0">
              <a:latin typeface="Arial" panose="020B0604020202020204" pitchFamily="34" charset="0"/>
              <a:cs typeface="Arial" panose="020B0604020202020204" pitchFamily="34" charset="0"/>
            </a:endParaRPr>
          </a:p>
          <a:p>
            <a:pPr defTabSz="776953">
              <a:defRPr/>
            </a:pPr>
            <a:r>
              <a:rPr lang="en-US" sz="1100" b="1" dirty="0" smtClean="0">
                <a:latin typeface="Arial" panose="020B0604020202020204" pitchFamily="34" charset="0"/>
                <a:cs typeface="Arial" panose="020B0604020202020204" pitchFamily="34" charset="0"/>
              </a:rPr>
              <a:t>SH </a:t>
            </a:r>
            <a:r>
              <a:rPr lang="en-US" sz="1100" b="1" dirty="0">
                <a:latin typeface="Arial" panose="020B0604020202020204" pitchFamily="34" charset="0"/>
                <a:cs typeface="Arial" panose="020B0604020202020204" pitchFamily="34" charset="0"/>
              </a:rPr>
              <a:t>Trading </a:t>
            </a:r>
            <a:r>
              <a:rPr lang="en-US" sz="1100" b="1" dirty="0" smtClean="0">
                <a:latin typeface="Arial" pitchFamily="34" charset="0"/>
                <a:cs typeface="Arial" pitchFamily="34" charset="0"/>
              </a:rPr>
              <a:t>is </a:t>
            </a:r>
            <a:r>
              <a:rPr lang="en-US" sz="1100" b="1" dirty="0">
                <a:latin typeface="Arial" pitchFamily="34" charset="0"/>
                <a:cs typeface="Arial" pitchFamily="34" charset="0"/>
              </a:rPr>
              <a:t>preparing for the future to become a preferred partner and the customer's first choice within merchandise availability and easy information flow</a:t>
            </a:r>
            <a:r>
              <a:rPr lang="en-US" sz="1100" b="1" dirty="0" smtClean="0">
                <a:latin typeface="Arial" pitchFamily="34" charset="0"/>
                <a:cs typeface="Arial" pitchFamily="34" charset="0"/>
              </a:rPr>
              <a:t>.</a:t>
            </a:r>
          </a:p>
          <a:p>
            <a:pPr defTabSz="776953">
              <a:defRPr/>
            </a:pPr>
            <a:endParaRPr lang="en-US" sz="1100" b="1" dirty="0" smtClean="0">
              <a:latin typeface="Arial" pitchFamily="34" charset="0"/>
              <a:cs typeface="Arial" pitchFamily="34" charset="0"/>
            </a:endParaRPr>
          </a:p>
          <a:p>
            <a:pPr defTabSz="776953">
              <a:defRPr/>
            </a:pPr>
            <a:r>
              <a:rPr lang="en-US" sz="1100" b="1" dirty="0">
                <a:latin typeface="Arial" panose="020B0604020202020204" pitchFamily="34" charset="0"/>
                <a:cs typeface="Arial" panose="020B0604020202020204" pitchFamily="34" charset="0"/>
              </a:rPr>
              <a:t>SH Trading conducts an organizational re-design that enables the implementation of our new strategy , as well as facilitate the future development of the shipping market</a:t>
            </a:r>
            <a:endParaRPr lang="nb-NO" sz="1100" b="1" dirty="0">
              <a:latin typeface="Arial" pitchFamily="34" charset="0"/>
              <a:cs typeface="Arial" pitchFamily="34" charset="0"/>
            </a:endParaRPr>
          </a:p>
          <a:p>
            <a:pPr defTabSz="776953">
              <a:defRPr/>
            </a:pPr>
            <a:endParaRPr lang="nb-NO" sz="1100" b="1" dirty="0" smtClean="0">
              <a:solidFill>
                <a:prstClr val="white"/>
              </a:solidFill>
              <a:ea typeface="ＭＳ Ｐゴシック" pitchFamily="34" charset="-128"/>
              <a:cs typeface="Arial" pitchFamily="34" charset="0"/>
            </a:endParaRP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smtClean="0">
                <a:ln>
                  <a:noFill/>
                </a:ln>
                <a:solidFill>
                  <a:schemeClr val="tx1"/>
                </a:solidFill>
                <a:effectLst/>
                <a:latin typeface="Arial Unicode MS" panose="020B0604020202020204" pitchFamily="34" charset="-128"/>
              </a:rPr>
              <a:t>SH Trading moves to new premises in Bergen West in 2004 . The company expanded in pace with the increase of the Norwegian ship fleet and is a major supplier to the Offshore deepsea cruise and cargo shipping companies</a:t>
            </a:r>
            <a:endParaRPr kumimoji="0" lang="nb-NO" altLang="nb-NO"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809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243572" y="260648"/>
            <a:ext cx="7272808" cy="584775"/>
          </a:xfrm>
          <a:prstGeom prst="rect">
            <a:avLst/>
          </a:prstGeom>
          <a:noFill/>
        </p:spPr>
        <p:txBody>
          <a:bodyPr wrap="square" rtlCol="0">
            <a:spAutoFit/>
          </a:bodyPr>
          <a:lstStyle/>
          <a:p>
            <a:r>
              <a:rPr lang="nb-NO" sz="3200" dirty="0" smtClean="0"/>
              <a:t>GLAMOX LED FLOODLIGHT FL60</a:t>
            </a:r>
            <a:endParaRPr lang="nb-NO" sz="3200" dirty="0"/>
          </a:p>
        </p:txBody>
      </p:sp>
      <p:sp>
        <p:nvSpPr>
          <p:cNvPr id="3" name="Rektangel 2"/>
          <p:cNvSpPr/>
          <p:nvPr/>
        </p:nvSpPr>
        <p:spPr>
          <a:xfrm>
            <a:off x="503742" y="4256722"/>
            <a:ext cx="10801200" cy="1200329"/>
          </a:xfrm>
          <a:prstGeom prst="rect">
            <a:avLst/>
          </a:prstGeom>
        </p:spPr>
        <p:txBody>
          <a:bodyPr wrap="square">
            <a:spAutoFit/>
          </a:bodyPr>
          <a:lstStyle/>
          <a:p>
            <a:r>
              <a:rPr lang="en-US" sz="1800" dirty="0" smtClean="0">
                <a:solidFill>
                  <a:srgbClr val="000000"/>
                </a:solidFill>
                <a:latin typeface="Arial" panose="020B0604020202020204" pitchFamily="34" charset="0"/>
                <a:cs typeface="Arial" panose="020B0604020202020204" pitchFamily="34" charset="0"/>
              </a:rPr>
              <a:t>LED </a:t>
            </a:r>
            <a:r>
              <a:rPr lang="en-US" sz="1800" dirty="0">
                <a:solidFill>
                  <a:srgbClr val="000000"/>
                </a:solidFill>
                <a:latin typeface="Arial" panose="020B0604020202020204" pitchFamily="34" charset="0"/>
                <a:cs typeface="Arial" panose="020B0604020202020204" pitchFamily="34" charset="0"/>
              </a:rPr>
              <a:t>headlights with integrated ballast </a:t>
            </a:r>
            <a:r>
              <a:rPr lang="en-US" sz="1800" dirty="0" smtClean="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Comes with 1.4 modules. </a:t>
            </a:r>
            <a:endParaRPr lang="en-US" sz="1800" dirty="0" smtClean="0">
              <a:solidFill>
                <a:srgbClr val="000000"/>
              </a:solidFill>
              <a:latin typeface="Arial" panose="020B0604020202020204" pitchFamily="34" charset="0"/>
              <a:cs typeface="Arial" panose="020B0604020202020204" pitchFamily="34" charset="0"/>
            </a:endParaRPr>
          </a:p>
          <a:p>
            <a:r>
              <a:rPr lang="en-US" sz="1800" dirty="0" smtClean="0">
                <a:solidFill>
                  <a:srgbClr val="000000"/>
                </a:solidFill>
                <a:latin typeface="Arial" panose="020B0604020202020204" pitchFamily="34" charset="0"/>
                <a:cs typeface="Arial" panose="020B0604020202020204" pitchFamily="34" charset="0"/>
              </a:rPr>
              <a:t>FL60 </a:t>
            </a:r>
            <a:r>
              <a:rPr lang="en-US" sz="1800" dirty="0">
                <a:solidFill>
                  <a:srgbClr val="000000"/>
                </a:solidFill>
                <a:latin typeface="Arial" panose="020B0604020202020204" pitchFamily="34" charset="0"/>
                <a:cs typeface="Arial" panose="020B0604020202020204" pitchFamily="34" charset="0"/>
              </a:rPr>
              <a:t>is made safe </a:t>
            </a:r>
            <a:r>
              <a:rPr lang="en-US" sz="1800" dirty="0" smtClean="0">
                <a:solidFill>
                  <a:srgbClr val="000000"/>
                </a:solidFill>
                <a:latin typeface="Arial" panose="020B0604020202020204" pitchFamily="34" charset="0"/>
                <a:cs typeface="Arial" panose="020B0604020202020204" pitchFamily="34" charset="0"/>
              </a:rPr>
              <a:t>area, </a:t>
            </a:r>
            <a:r>
              <a:rPr lang="en-US" sz="1800" dirty="0">
                <a:solidFill>
                  <a:srgbClr val="000000"/>
                </a:solidFill>
                <a:latin typeface="Arial" panose="020B0604020202020204" pitchFamily="34" charset="0"/>
                <a:cs typeface="Arial" panose="020B0604020202020204" pitchFamily="34" charset="0"/>
              </a:rPr>
              <a:t>but can also be delivered as ATEX variant type </a:t>
            </a:r>
            <a:r>
              <a:rPr lang="en-US" sz="1800" dirty="0" smtClean="0">
                <a:solidFill>
                  <a:srgbClr val="000000"/>
                </a:solidFill>
                <a:latin typeface="Arial" panose="020B0604020202020204" pitchFamily="34" charset="0"/>
                <a:cs typeface="Arial" panose="020B0604020202020204" pitchFamily="34" charset="0"/>
              </a:rPr>
              <a:t>FX60. </a:t>
            </a:r>
          </a:p>
          <a:p>
            <a:endParaRPr lang="en-US" sz="1800" dirty="0">
              <a:solidFill>
                <a:srgbClr val="000000"/>
              </a:solidFill>
              <a:latin typeface="Arial" panose="020B0604020202020204" pitchFamily="34" charset="0"/>
              <a:cs typeface="Arial" panose="020B0604020202020204" pitchFamily="34" charset="0"/>
            </a:endParaRPr>
          </a:p>
          <a:p>
            <a:r>
              <a:rPr lang="en-US" sz="1800" dirty="0" smtClean="0">
                <a:solidFill>
                  <a:srgbClr val="000000"/>
                </a:solidFill>
                <a:latin typeface="Arial" panose="020B0604020202020204" pitchFamily="34" charset="0"/>
                <a:cs typeface="Arial" panose="020B0604020202020204" pitchFamily="34" charset="0"/>
              </a:rPr>
              <a:t>Bearing </a:t>
            </a:r>
            <a:r>
              <a:rPr lang="en-US" sz="1800" dirty="0">
                <a:solidFill>
                  <a:srgbClr val="000000"/>
                </a:solidFill>
                <a:latin typeface="Arial" panose="020B0604020202020204" pitchFamily="34" charset="0"/>
                <a:cs typeface="Arial" panose="020B0604020202020204" pitchFamily="34" charset="0"/>
              </a:rPr>
              <a:t>in seawater resistant aluminum and stainless bracket </a:t>
            </a:r>
            <a:r>
              <a:rPr lang="en-US" sz="1800" dirty="0" smtClean="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IP66 / </a:t>
            </a:r>
            <a:r>
              <a:rPr lang="en-US" sz="1800" dirty="0" smtClean="0">
                <a:solidFill>
                  <a:srgbClr val="000000"/>
                </a:solidFill>
                <a:latin typeface="Arial" panose="020B0604020202020204" pitchFamily="34" charset="0"/>
                <a:cs typeface="Arial" panose="020B0604020202020204" pitchFamily="34" charset="0"/>
              </a:rPr>
              <a:t>67.</a:t>
            </a:r>
            <a:endParaRPr lang="nb-NO" sz="1800" dirty="0">
              <a:solidFill>
                <a:schemeClr val="tx1"/>
              </a:solidFill>
              <a:latin typeface="+mj-lt"/>
            </a:endParaRPr>
          </a:p>
        </p:txBody>
      </p:sp>
      <p:pic>
        <p:nvPicPr>
          <p:cNvPr id="2052" name="Picture 4" descr="fl60_1module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75" y="1556792"/>
            <a:ext cx="3249237" cy="21661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l60_2modu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1546" y="1639274"/>
            <a:ext cx="3432796" cy="22852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l60_3modu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9976" y="1639272"/>
            <a:ext cx="3006083" cy="200119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l60_4modu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6320" y="1700805"/>
            <a:ext cx="2821217" cy="187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6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smtClean="0">
                <a:solidFill>
                  <a:srgbClr val="FFFFFF"/>
                </a:solidFill>
                <a:latin typeface="Tahoma" pitchFamily="34" charset="0"/>
              </a:rPr>
              <a:t>GLAMOX BRANDS</a:t>
            </a:r>
            <a:endParaRPr lang="en-GB" sz="3500" dirty="0">
              <a:solidFill>
                <a:srgbClr val="FFFFFF"/>
              </a:solidFill>
              <a:latin typeface="Tahoma" pitchFamily="34" charset="0"/>
            </a:endParaRPr>
          </a:p>
        </p:txBody>
      </p:sp>
      <p:pic>
        <p:nvPicPr>
          <p:cNvPr id="25603" name="Picture 2" descr="Z:\SH Trading\Grafikk\Logo\Norselight\Norselight colo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571876"/>
            <a:ext cx="31686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Z:\SH Trading\Grafikk\Logo\Glamox\glamox.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2211388"/>
            <a:ext cx="37480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Bilde 12" descr="aqua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4688" y="2143125"/>
            <a:ext cx="2730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Bilde 14" descr="høvik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1814" y="3714750"/>
            <a:ext cx="22574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998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a:solidFill>
                  <a:srgbClr val="FFFFFF"/>
                </a:solidFill>
                <a:latin typeface="Tahoma" pitchFamily="34" charset="0"/>
              </a:rPr>
              <a:t>DNH (Den Norske </a:t>
            </a:r>
            <a:r>
              <a:rPr lang="en-GB" sz="3500" dirty="0" err="1" smtClean="0">
                <a:solidFill>
                  <a:srgbClr val="FFFFFF"/>
                </a:solidFill>
                <a:latin typeface="Tahoma" pitchFamily="34" charset="0"/>
              </a:rPr>
              <a:t>Høyttalerfabrikk</a:t>
            </a:r>
            <a:r>
              <a:rPr lang="en-GB" sz="3500" dirty="0">
                <a:solidFill>
                  <a:srgbClr val="FFFFFF"/>
                </a:solidFill>
                <a:latin typeface="Tahoma" pitchFamily="34" charset="0"/>
              </a:rPr>
              <a:t>)‏</a:t>
            </a:r>
          </a:p>
        </p:txBody>
      </p:sp>
      <p:pic>
        <p:nvPicPr>
          <p:cNvPr id="204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113" y="2420938"/>
            <a:ext cx="25908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1" y="1773239"/>
            <a:ext cx="17367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7663" y="1628775"/>
            <a:ext cx="22098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213" y="4149725"/>
            <a:ext cx="1693862"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4425" y="4076701"/>
            <a:ext cx="27432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410873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smtClean="0">
                <a:solidFill>
                  <a:srgbClr val="FFFFFF"/>
                </a:solidFill>
                <a:latin typeface="Tahoma" pitchFamily="34" charset="0"/>
              </a:rPr>
              <a:t>FIRE &amp; SECURITY</a:t>
            </a:r>
            <a:endParaRPr lang="en-GB" sz="3500" dirty="0">
              <a:solidFill>
                <a:srgbClr val="FFFFFF"/>
              </a:solidFill>
              <a:latin typeface="Tahoma" pitchFamily="34" charset="0"/>
            </a:endParaRPr>
          </a:p>
        </p:txBody>
      </p:sp>
      <p:pic>
        <p:nvPicPr>
          <p:cNvPr id="30724" name="Picture 4" descr="http://www.tycomarine.com/__data/assets/image/0003/205725/tyco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872" y="2132857"/>
            <a:ext cx="2304256" cy="776717"/>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p:cNvPicPr>
            <a:picLocks noChangeAspect="1"/>
          </p:cNvPicPr>
          <p:nvPr/>
        </p:nvPicPr>
        <p:blipFill>
          <a:blip r:embed="rId4"/>
          <a:stretch>
            <a:fillRect/>
          </a:stretch>
        </p:blipFill>
        <p:spPr>
          <a:xfrm>
            <a:off x="7767723" y="1772817"/>
            <a:ext cx="2033143" cy="1293943"/>
          </a:xfrm>
          <a:prstGeom prst="rect">
            <a:avLst/>
          </a:prstGeom>
        </p:spPr>
      </p:pic>
      <p:pic>
        <p:nvPicPr>
          <p:cNvPr id="4" name="Bilde 3"/>
          <p:cNvPicPr>
            <a:picLocks noChangeAspect="1"/>
          </p:cNvPicPr>
          <p:nvPr/>
        </p:nvPicPr>
        <p:blipFill>
          <a:blip r:embed="rId5"/>
          <a:stretch>
            <a:fillRect/>
          </a:stretch>
        </p:blipFill>
        <p:spPr>
          <a:xfrm>
            <a:off x="5375920" y="4166562"/>
            <a:ext cx="1836204" cy="1462121"/>
          </a:xfrm>
          <a:prstGeom prst="rect">
            <a:avLst/>
          </a:prstGeom>
        </p:spPr>
      </p:pic>
      <p:pic>
        <p:nvPicPr>
          <p:cNvPr id="5" name="Bilde 4"/>
          <p:cNvPicPr>
            <a:picLocks noChangeAspect="1"/>
          </p:cNvPicPr>
          <p:nvPr/>
        </p:nvPicPr>
        <p:blipFill>
          <a:blip r:embed="rId6"/>
          <a:stretch>
            <a:fillRect/>
          </a:stretch>
        </p:blipFill>
        <p:spPr>
          <a:xfrm>
            <a:off x="8069597" y="3954518"/>
            <a:ext cx="1697697" cy="1641871"/>
          </a:xfrm>
          <a:prstGeom prst="rect">
            <a:avLst/>
          </a:prstGeom>
        </p:spPr>
      </p:pic>
      <p:pic>
        <p:nvPicPr>
          <p:cNvPr id="30730" name="Picture 10" descr="Testifi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4873" y="2204723"/>
            <a:ext cx="2228850" cy="704851"/>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5013" y="3789041"/>
            <a:ext cx="2131230" cy="2348055"/>
          </a:xfrm>
          <a:prstGeom prst="rect">
            <a:avLst/>
          </a:prstGeom>
        </p:spPr>
      </p:pic>
    </p:spTree>
    <p:extLst>
      <p:ext uri="{BB962C8B-B14F-4D97-AF65-F5344CB8AC3E}">
        <p14:creationId xmlns:p14="http://schemas.microsoft.com/office/powerpoint/2010/main" val="644421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kstSylinder 1"/>
          <p:cNvSpPr txBox="1">
            <a:spLocks noChangeArrowheads="1"/>
          </p:cNvSpPr>
          <p:nvPr/>
        </p:nvSpPr>
        <p:spPr bwMode="auto">
          <a:xfrm>
            <a:off x="2024064" y="357189"/>
            <a:ext cx="492918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r>
              <a:rPr lang="nb-NO" sz="3500" dirty="0">
                <a:latin typeface="Arial" panose="020B0604020202020204" pitchFamily="34" charset="0"/>
                <a:cs typeface="Arial" panose="020B0604020202020204" pitchFamily="34" charset="0"/>
              </a:rPr>
              <a:t>RS COMPONENTS	</a:t>
            </a:r>
          </a:p>
        </p:txBody>
      </p:sp>
      <p:sp>
        <p:nvSpPr>
          <p:cNvPr id="35843" name="TekstSylinder 10"/>
          <p:cNvSpPr txBox="1">
            <a:spLocks noChangeArrowheads="1"/>
          </p:cNvSpPr>
          <p:nvPr/>
        </p:nvSpPr>
        <p:spPr bwMode="auto">
          <a:xfrm>
            <a:off x="2024063" y="1571625"/>
            <a:ext cx="65722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r>
              <a:rPr lang="en-US" sz="2000" b="1" dirty="0">
                <a:solidFill>
                  <a:schemeClr val="tx1"/>
                </a:solidFill>
                <a:latin typeface="Arial" panose="020B0604020202020204" pitchFamily="34" charset="0"/>
                <a:cs typeface="Arial" panose="020B0604020202020204" pitchFamily="34" charset="0"/>
              </a:rPr>
              <a:t>Welcome to RS COMPONENTS</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en-US" sz="1200" b="1" dirty="0">
                <a:solidFill>
                  <a:schemeClr val="tx1"/>
                </a:solidFill>
                <a:latin typeface="Arial" panose="020B0604020202020204" pitchFamily="34" charset="0"/>
                <a:cs typeface="Arial" panose="020B0604020202020204" pitchFamily="34" charset="0"/>
              </a:rPr>
              <a:t>RS is Europe's leading distributor of electronic, electrical and industrial components.</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en-US" sz="1200" b="1" dirty="0">
                <a:solidFill>
                  <a:schemeClr val="tx1"/>
                </a:solidFill>
                <a:latin typeface="Arial" pitchFamily="34" charset="0"/>
                <a:cs typeface="Arial" pitchFamily="34" charset="0"/>
              </a:rPr>
              <a:t/>
            </a:r>
            <a:br>
              <a:rPr lang="en-US" sz="1200" b="1" dirty="0">
                <a:solidFill>
                  <a:schemeClr val="tx1"/>
                </a:solidFill>
                <a:latin typeface="Arial" pitchFamily="34" charset="0"/>
                <a:cs typeface="Arial" pitchFamily="34" charset="0"/>
              </a:rPr>
            </a:br>
            <a:r>
              <a:rPr lang="en-US" sz="1200" b="1" dirty="0">
                <a:solidFill>
                  <a:schemeClr val="tx1"/>
                </a:solidFill>
                <a:latin typeface="Arial" pitchFamily="34" charset="0"/>
                <a:cs typeface="Arial" pitchFamily="34" charset="0"/>
              </a:rPr>
              <a:t>We've got the best products and stock availability in the business, with fast, easy ordering, next day delivery, and free technical help.</a:t>
            </a:r>
            <a:br>
              <a:rPr lang="en-US" sz="1200" b="1" dirty="0">
                <a:solidFill>
                  <a:schemeClr val="tx1"/>
                </a:solidFill>
                <a:latin typeface="Arial" pitchFamily="34" charset="0"/>
                <a:cs typeface="Arial" pitchFamily="34" charset="0"/>
              </a:rPr>
            </a:br>
            <a:r>
              <a:rPr lang="en-US" sz="1200" b="1" dirty="0">
                <a:solidFill>
                  <a:schemeClr val="tx1"/>
                </a:solidFill>
                <a:latin typeface="Arial" pitchFamily="34" charset="0"/>
                <a:cs typeface="Arial" pitchFamily="34" charset="0"/>
              </a:rPr>
              <a:t/>
            </a:r>
            <a:br>
              <a:rPr lang="en-US" sz="1200" b="1" dirty="0">
                <a:solidFill>
                  <a:schemeClr val="tx1"/>
                </a:solidFill>
                <a:latin typeface="Arial" pitchFamily="34" charset="0"/>
                <a:cs typeface="Arial" pitchFamily="34" charset="0"/>
              </a:rPr>
            </a:br>
            <a:r>
              <a:rPr lang="en-US" sz="1200" b="1" dirty="0">
                <a:solidFill>
                  <a:schemeClr val="tx1"/>
                </a:solidFill>
                <a:latin typeface="Arial" pitchFamily="34" charset="0"/>
                <a:cs typeface="Arial" pitchFamily="34" charset="0"/>
              </a:rPr>
              <a:t>We offer same day dispatch of over 160,000 products, plus online access to an extended range of another 100,000. So you can be sure we'll have what you need</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a:p>
            <a:pPr eaLnBrk="1" hangingPunct="1"/>
            <a:endParaRPr lang="en-US" sz="1200" b="1" dirty="0">
              <a:solidFill>
                <a:schemeClr val="tx1"/>
              </a:solidFill>
              <a:latin typeface="Arial" pitchFamily="34" charset="0"/>
              <a:cs typeface="Arial" pitchFamily="34" charset="0"/>
            </a:endParaRPr>
          </a:p>
          <a:p>
            <a:pPr eaLnBrk="1" hangingPunct="1"/>
            <a:endParaRPr lang="en-US" sz="1200" b="1" dirty="0">
              <a:solidFill>
                <a:schemeClr val="tx1"/>
              </a:solidFill>
              <a:latin typeface="Arial" pitchFamily="34" charset="0"/>
              <a:cs typeface="Arial" pitchFamily="34" charset="0"/>
            </a:endParaRPr>
          </a:p>
          <a:p>
            <a:pPr eaLnBrk="1" hangingPunct="1"/>
            <a:r>
              <a:rPr lang="en-US" sz="1200" b="1" dirty="0">
                <a:solidFill>
                  <a:schemeClr val="tx1"/>
                </a:solidFill>
                <a:latin typeface="Arial" pitchFamily="34" charset="0"/>
                <a:cs typeface="Arial" pitchFamily="34" charset="0"/>
              </a:rPr>
              <a:t/>
            </a:r>
            <a:br>
              <a:rPr lang="en-US" sz="1200" b="1" dirty="0">
                <a:solidFill>
                  <a:schemeClr val="tx1"/>
                </a:solidFill>
                <a:latin typeface="Arial" pitchFamily="34" charset="0"/>
                <a:cs typeface="Arial" pitchFamily="34" charset="0"/>
              </a:rPr>
            </a:br>
            <a:endParaRPr lang="nb-NO" sz="1200" b="1" dirty="0">
              <a:solidFill>
                <a:schemeClr val="tx1"/>
              </a:solidFill>
              <a:latin typeface="Arial" pitchFamily="34" charset="0"/>
              <a:cs typeface="Arial" pitchFamily="34" charset="0"/>
            </a:endParaRPr>
          </a:p>
          <a:p>
            <a:pPr eaLnBrk="1" hangingPunct="1"/>
            <a:endParaRPr lang="nb-NO" sz="1200" dirty="0">
              <a:solidFill>
                <a:schemeClr val="tx1"/>
              </a:solidFill>
              <a:latin typeface="Arial" pitchFamily="34" charset="0"/>
              <a:cs typeface="Arial" pitchFamily="34" charset="0"/>
            </a:endParaRPr>
          </a:p>
        </p:txBody>
      </p:sp>
      <p:pic>
        <p:nvPicPr>
          <p:cNvPr id="35844" name="Bilde 11" descr="http://img-europe.electrocomponents.com/uk/img/site/campaigns/servicecentre/welc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1" y="4071938"/>
            <a:ext cx="214312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9" descr="About 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0" y="3857625"/>
            <a:ext cx="2362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79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a:spLocks noChangeArrowheads="1"/>
          </p:cNvSpPr>
          <p:nvPr/>
        </p:nvSpPr>
        <p:spPr bwMode="auto">
          <a:xfrm>
            <a:off x="2024064" y="357189"/>
            <a:ext cx="492918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r>
              <a:rPr lang="nb-NO" sz="3500" dirty="0">
                <a:latin typeface="Arial" panose="020B0604020202020204" pitchFamily="34" charset="0"/>
                <a:cs typeface="Arial" panose="020B0604020202020204" pitchFamily="34" charset="0"/>
              </a:rPr>
              <a:t>ELFA DISTRELEC </a:t>
            </a:r>
            <a:endParaRPr lang="nb-NO" dirty="0">
              <a:latin typeface="Arial" panose="020B0604020202020204" pitchFamily="34" charset="0"/>
              <a:cs typeface="Arial" panose="020B0604020202020204" pitchFamily="34" charset="0"/>
            </a:endParaRPr>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7" y="1844825"/>
            <a:ext cx="2660909" cy="365761"/>
          </a:xfrm>
          <a:prstGeom prst="rect">
            <a:avLst/>
          </a:prstGeom>
        </p:spPr>
      </p:pic>
      <p:sp>
        <p:nvSpPr>
          <p:cNvPr id="5" name="TekstSylinder 4"/>
          <p:cNvSpPr txBox="1"/>
          <p:nvPr/>
        </p:nvSpPr>
        <p:spPr>
          <a:xfrm>
            <a:off x="2135560" y="2708920"/>
            <a:ext cx="7776864" cy="2677656"/>
          </a:xfrm>
          <a:prstGeom prst="rect">
            <a:avLst/>
          </a:prstGeom>
          <a:noFill/>
        </p:spPr>
        <p:txBody>
          <a:bodyPr wrap="square" rtlCol="0">
            <a:spAutoFit/>
          </a:bodyPr>
          <a:lstStyle/>
          <a:p>
            <a:r>
              <a:rPr lang="en-US" sz="1400" b="1" dirty="0" err="1">
                <a:solidFill>
                  <a:schemeClr val="tx1"/>
                </a:solidFill>
                <a:latin typeface="Arial" panose="020B0604020202020204" pitchFamily="34" charset="0"/>
                <a:ea typeface="Tahoma" panose="020B0604030504040204" pitchFamily="34" charset="0"/>
                <a:cs typeface="Arial" panose="020B0604020202020204" pitchFamily="34" charset="0"/>
              </a:rPr>
              <a:t>Elfa</a:t>
            </a:r>
            <a: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1400" b="1" dirty="0" err="1">
                <a:solidFill>
                  <a:schemeClr val="tx1"/>
                </a:solidFill>
                <a:latin typeface="Arial" panose="020B0604020202020204" pitchFamily="34" charset="0"/>
                <a:ea typeface="Tahoma" panose="020B0604030504040204" pitchFamily="34" charset="0"/>
                <a:cs typeface="Arial" panose="020B0604020202020204" pitchFamily="34" charset="0"/>
              </a:rPr>
              <a:t>Distrelec</a:t>
            </a:r>
            <a: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t> is one of the leading catalogue distributors in northern Europe. We market and distribute more than 100 000 electronics components from about 650 suppliers from all over the world.</a:t>
            </a:r>
            <a:b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t/>
            </a:r>
            <a:b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sz="1400" b="1" dirty="0" err="1">
                <a:solidFill>
                  <a:schemeClr val="tx1"/>
                </a:solidFill>
                <a:latin typeface="Arial" panose="020B0604020202020204" pitchFamily="34" charset="0"/>
                <a:ea typeface="Tahoma" panose="020B0604030504040204" pitchFamily="34" charset="0"/>
                <a:cs typeface="Arial" panose="020B0604020202020204" pitchFamily="34" charset="0"/>
              </a:rPr>
              <a:t>Elfa</a:t>
            </a:r>
            <a: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1400" b="1" dirty="0" err="1">
                <a:solidFill>
                  <a:schemeClr val="tx1"/>
                </a:solidFill>
                <a:latin typeface="Arial" panose="020B0604020202020204" pitchFamily="34" charset="0"/>
                <a:ea typeface="Tahoma" panose="020B0604030504040204" pitchFamily="34" charset="0"/>
                <a:cs typeface="Arial" panose="020B0604020202020204" pitchFamily="34" charset="0"/>
              </a:rPr>
              <a:t>Distrelec</a:t>
            </a:r>
            <a: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t> is represented through subsidiaries in Norway, Denmark, Finland, Poland, Estonia, Latvia, Lithuania and the Ukraine and we also have shops in most of these countries. We are also represented by resellers in Russia and about ten other eastern European countries. ELFA has approximately 351 employees and a turnover of 96,6 million Euros.</a:t>
            </a:r>
            <a:b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t/>
            </a:r>
            <a:b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t>The ELFA-catalogue, the reference book of the electronics business, is distributed in 120.000 copies, to electronics user in all markets where we operate. </a:t>
            </a:r>
            <a:endParaRPr lang="nb-NO"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00434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a:solidFill>
                  <a:srgbClr val="FFFFFF"/>
                </a:solidFill>
                <a:latin typeface="Tahoma" pitchFamily="34" charset="0"/>
              </a:rPr>
              <a:t>Schneider Electric</a:t>
            </a:r>
          </a:p>
        </p:txBody>
      </p:sp>
      <p:pic>
        <p:nvPicPr>
          <p:cNvPr id="337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7313" y="2286000"/>
            <a:ext cx="1835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7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1" y="257175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797" name="TekstSylinder 9"/>
          <p:cNvSpPr txBox="1">
            <a:spLocks noChangeArrowheads="1"/>
          </p:cNvSpPr>
          <p:nvPr/>
        </p:nvSpPr>
        <p:spPr bwMode="auto">
          <a:xfrm>
            <a:off x="8024813" y="2143125"/>
            <a:ext cx="22145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r>
              <a:rPr lang="nb-NO" sz="1800" b="1" dirty="0">
                <a:solidFill>
                  <a:schemeClr val="tx1"/>
                </a:solidFill>
                <a:latin typeface="Arial" panose="020B0604020202020204" pitchFamily="34" charset="0"/>
                <a:cs typeface="Arial" panose="020B0604020202020204" pitchFamily="34" charset="0"/>
              </a:rPr>
              <a:t>Brands:</a:t>
            </a:r>
          </a:p>
          <a:p>
            <a:pPr eaLnBrk="1" hangingPunct="1">
              <a:buFont typeface="Arial" pitchFamily="34" charset="0"/>
              <a:buChar char="•"/>
            </a:pPr>
            <a:r>
              <a:rPr lang="nb-NO" sz="1800" dirty="0" smtClean="0">
                <a:solidFill>
                  <a:schemeClr val="tx1"/>
                </a:solidFill>
                <a:latin typeface="Arial" panose="020B0604020202020204" pitchFamily="34" charset="0"/>
                <a:cs typeface="Arial" panose="020B0604020202020204" pitchFamily="34" charset="0"/>
              </a:rPr>
              <a:t> Schneider </a:t>
            </a:r>
            <a:r>
              <a:rPr lang="nb-NO" sz="1800" dirty="0">
                <a:solidFill>
                  <a:schemeClr val="tx1"/>
                </a:solidFill>
                <a:latin typeface="Arial" panose="020B0604020202020204" pitchFamily="34" charset="0"/>
                <a:cs typeface="Arial" panose="020B0604020202020204" pitchFamily="34" charset="0"/>
              </a:rPr>
              <a:t>Electric</a:t>
            </a:r>
          </a:p>
          <a:p>
            <a:pPr eaLnBrk="1" hangingPunct="1">
              <a:buFont typeface="Arial" pitchFamily="34" charset="0"/>
              <a:buChar char="•"/>
            </a:pPr>
            <a:r>
              <a:rPr lang="nb-NO" sz="1800" dirty="0" smtClean="0">
                <a:solidFill>
                  <a:schemeClr val="tx1"/>
                </a:solidFill>
                <a:latin typeface="Arial" panose="020B0604020202020204" pitchFamily="34" charset="0"/>
                <a:cs typeface="Arial" panose="020B0604020202020204" pitchFamily="34" charset="0"/>
              </a:rPr>
              <a:t> Merlin </a:t>
            </a:r>
            <a:r>
              <a:rPr lang="nb-NO" sz="1800" dirty="0" err="1">
                <a:solidFill>
                  <a:schemeClr val="tx1"/>
                </a:solidFill>
                <a:latin typeface="Arial" panose="020B0604020202020204" pitchFamily="34" charset="0"/>
                <a:cs typeface="Arial" panose="020B0604020202020204" pitchFamily="34" charset="0"/>
              </a:rPr>
              <a:t>Gerin</a:t>
            </a:r>
            <a:endParaRPr lang="nb-NO" sz="1800" dirty="0">
              <a:solidFill>
                <a:schemeClr val="tx1"/>
              </a:solidFill>
              <a:latin typeface="Arial" panose="020B0604020202020204" pitchFamily="34" charset="0"/>
              <a:cs typeface="Arial" panose="020B0604020202020204" pitchFamily="34" charset="0"/>
            </a:endParaRPr>
          </a:p>
          <a:p>
            <a:pPr eaLnBrk="1" hangingPunct="1">
              <a:buFont typeface="Arial" pitchFamily="34" charset="0"/>
              <a:buChar char="•"/>
            </a:pPr>
            <a:r>
              <a:rPr lang="nb-NO" sz="1800" dirty="0" smtClean="0">
                <a:solidFill>
                  <a:schemeClr val="tx1"/>
                </a:solidFill>
                <a:latin typeface="Arial" panose="020B0604020202020204" pitchFamily="34" charset="0"/>
                <a:cs typeface="Arial" panose="020B0604020202020204" pitchFamily="34" charset="0"/>
              </a:rPr>
              <a:t> </a:t>
            </a:r>
            <a:r>
              <a:rPr lang="nb-NO" sz="1800" dirty="0" err="1" smtClean="0">
                <a:solidFill>
                  <a:schemeClr val="tx1"/>
                </a:solidFill>
                <a:latin typeface="Arial" panose="020B0604020202020204" pitchFamily="34" charset="0"/>
                <a:cs typeface="Arial" panose="020B0604020202020204" pitchFamily="34" charset="0"/>
              </a:rPr>
              <a:t>Telemecanique</a:t>
            </a:r>
            <a:endParaRPr lang="nb-NO" sz="1800" dirty="0">
              <a:solidFill>
                <a:schemeClr val="tx1"/>
              </a:solidFill>
              <a:latin typeface="Arial" panose="020B0604020202020204" pitchFamily="34" charset="0"/>
              <a:cs typeface="Arial" panose="020B0604020202020204" pitchFamily="34" charset="0"/>
            </a:endParaRPr>
          </a:p>
          <a:p>
            <a:pPr eaLnBrk="1" hangingPunct="1">
              <a:buFont typeface="Arial" pitchFamily="34" charset="0"/>
              <a:buChar char="•"/>
            </a:pPr>
            <a:r>
              <a:rPr lang="nb-NO" sz="1800" dirty="0" smtClean="0">
                <a:solidFill>
                  <a:schemeClr val="tx1"/>
                </a:solidFill>
                <a:latin typeface="Arial" panose="020B0604020202020204" pitchFamily="34" charset="0"/>
                <a:cs typeface="Arial" panose="020B0604020202020204" pitchFamily="34" charset="0"/>
              </a:rPr>
              <a:t> </a:t>
            </a:r>
            <a:r>
              <a:rPr lang="nb-NO" sz="1800" dirty="0" err="1" smtClean="0">
                <a:solidFill>
                  <a:schemeClr val="tx1"/>
                </a:solidFill>
                <a:latin typeface="Arial" panose="020B0604020202020204" pitchFamily="34" charset="0"/>
                <a:cs typeface="Arial" panose="020B0604020202020204" pitchFamily="34" charset="0"/>
              </a:rPr>
              <a:t>Sarel</a:t>
            </a:r>
            <a:endParaRPr lang="nb-NO" sz="1800" dirty="0">
              <a:solidFill>
                <a:schemeClr val="tx1"/>
              </a:solidFill>
              <a:latin typeface="Arial" panose="020B0604020202020204" pitchFamily="34" charset="0"/>
              <a:cs typeface="Arial" panose="020B0604020202020204" pitchFamily="34" charset="0"/>
            </a:endParaRPr>
          </a:p>
          <a:p>
            <a:pPr eaLnBrk="1" hangingPunct="1">
              <a:buFont typeface="Arial" pitchFamily="34" charset="0"/>
              <a:buChar char="•"/>
            </a:pPr>
            <a:r>
              <a:rPr lang="nb-NO" sz="1800" dirty="0" smtClean="0">
                <a:solidFill>
                  <a:schemeClr val="tx1"/>
                </a:solidFill>
                <a:latin typeface="Arial" panose="020B0604020202020204" pitchFamily="34" charset="0"/>
                <a:cs typeface="Arial" panose="020B0604020202020204" pitchFamily="34" charset="0"/>
              </a:rPr>
              <a:t> </a:t>
            </a:r>
            <a:r>
              <a:rPr lang="nb-NO" sz="1800" dirty="0" err="1" smtClean="0">
                <a:solidFill>
                  <a:schemeClr val="tx1"/>
                </a:solidFill>
                <a:latin typeface="Arial" panose="020B0604020202020204" pitchFamily="34" charset="0"/>
                <a:cs typeface="Arial" panose="020B0604020202020204" pitchFamily="34" charset="0"/>
              </a:rPr>
              <a:t>Thorsman</a:t>
            </a:r>
            <a:endParaRPr lang="nb-NO" sz="1800" dirty="0">
              <a:solidFill>
                <a:schemeClr val="tx1"/>
              </a:solidFill>
              <a:latin typeface="Arial" panose="020B0604020202020204" pitchFamily="34" charset="0"/>
              <a:cs typeface="Arial" panose="020B0604020202020204" pitchFamily="34" charset="0"/>
            </a:endParaRPr>
          </a:p>
          <a:p>
            <a:pPr eaLnBrk="1" hangingPunct="1">
              <a:buFont typeface="Arial" pitchFamily="34" charset="0"/>
              <a:buChar char="•"/>
            </a:pPr>
            <a:r>
              <a:rPr lang="nb-NO" sz="1800" dirty="0" smtClean="0">
                <a:solidFill>
                  <a:schemeClr val="tx1"/>
                </a:solidFill>
                <a:latin typeface="Arial" panose="020B0604020202020204" pitchFamily="34" charset="0"/>
                <a:cs typeface="Arial" panose="020B0604020202020204" pitchFamily="34" charset="0"/>
              </a:rPr>
              <a:t> Wibe</a:t>
            </a:r>
            <a:endParaRPr lang="nb-NO" sz="1800" dirty="0">
              <a:solidFill>
                <a:schemeClr val="tx1"/>
              </a:solidFill>
              <a:latin typeface="Arial" panose="020B0604020202020204" pitchFamily="34" charset="0"/>
              <a:cs typeface="Arial" panose="020B0604020202020204" pitchFamily="34" charset="0"/>
            </a:endParaRPr>
          </a:p>
          <a:p>
            <a:pPr eaLnBrk="1" hangingPunct="1">
              <a:buFont typeface="Arial" pitchFamily="34" charset="0"/>
              <a:buChar char="•"/>
            </a:pPr>
            <a:r>
              <a:rPr lang="nb-NO" sz="1800" dirty="0" smtClean="0">
                <a:solidFill>
                  <a:schemeClr val="tx1"/>
                </a:solidFill>
                <a:latin typeface="Arial" panose="020B0604020202020204" pitchFamily="34" charset="0"/>
                <a:cs typeface="Arial" panose="020B0604020202020204" pitchFamily="34" charset="0"/>
              </a:rPr>
              <a:t> </a:t>
            </a:r>
            <a:r>
              <a:rPr lang="nb-NO" sz="1800" dirty="0" err="1" smtClean="0">
                <a:solidFill>
                  <a:schemeClr val="tx1"/>
                </a:solidFill>
                <a:latin typeface="Arial" panose="020B0604020202020204" pitchFamily="34" charset="0"/>
                <a:cs typeface="Arial" panose="020B0604020202020204" pitchFamily="34" charset="0"/>
              </a:rPr>
              <a:t>Merten</a:t>
            </a:r>
            <a:endParaRPr lang="nb-NO" sz="1800" dirty="0">
              <a:solidFill>
                <a:schemeClr val="tx1"/>
              </a:solidFill>
              <a:latin typeface="Arial" panose="020B0604020202020204" pitchFamily="34" charset="0"/>
              <a:cs typeface="Arial" panose="020B0604020202020204" pitchFamily="34" charset="0"/>
            </a:endParaRPr>
          </a:p>
          <a:p>
            <a:pPr eaLnBrk="1" hangingPunct="1">
              <a:buFont typeface="Arial" pitchFamily="34" charset="0"/>
              <a:buChar char="•"/>
            </a:pPr>
            <a:r>
              <a:rPr lang="nb-NO" sz="1800" dirty="0" smtClean="0">
                <a:solidFill>
                  <a:schemeClr val="tx1"/>
                </a:solidFill>
                <a:latin typeface="Arial" panose="020B0604020202020204" pitchFamily="34" charset="0"/>
                <a:cs typeface="Arial" panose="020B0604020202020204" pitchFamily="34" charset="0"/>
              </a:rPr>
              <a:t> </a:t>
            </a:r>
            <a:r>
              <a:rPr lang="nb-NO" sz="1800" dirty="0" err="1" smtClean="0">
                <a:solidFill>
                  <a:schemeClr val="tx1"/>
                </a:solidFill>
                <a:latin typeface="Arial" panose="020B0604020202020204" pitchFamily="34" charset="0"/>
                <a:cs typeface="Arial" panose="020B0604020202020204" pitchFamily="34" charset="0"/>
              </a:rPr>
              <a:t>Norwesco</a:t>
            </a:r>
            <a:endParaRPr lang="nb-NO" sz="1800" dirty="0">
              <a:solidFill>
                <a:schemeClr val="tx1"/>
              </a:solidFill>
              <a:latin typeface="Arial" panose="020B0604020202020204" pitchFamily="34" charset="0"/>
              <a:cs typeface="Arial" panose="020B0604020202020204" pitchFamily="34" charset="0"/>
            </a:endParaRPr>
          </a:p>
          <a:p>
            <a:pPr eaLnBrk="1" hangingPunct="1">
              <a:buFont typeface="Arial" pitchFamily="34" charset="0"/>
              <a:buChar char="•"/>
            </a:pPr>
            <a:r>
              <a:rPr lang="nb-NO" sz="1800" dirty="0" smtClean="0">
                <a:solidFill>
                  <a:schemeClr val="tx1"/>
                </a:solidFill>
                <a:latin typeface="Arial" panose="020B0604020202020204" pitchFamily="34" charset="0"/>
                <a:cs typeface="Arial" panose="020B0604020202020204" pitchFamily="34" charset="0"/>
              </a:rPr>
              <a:t> </a:t>
            </a:r>
            <a:r>
              <a:rPr lang="nb-NO" sz="1800" dirty="0" err="1" smtClean="0">
                <a:solidFill>
                  <a:schemeClr val="tx1"/>
                </a:solidFill>
                <a:latin typeface="Arial" panose="020B0604020202020204" pitchFamily="34" charset="0"/>
                <a:cs typeface="Arial" panose="020B0604020202020204" pitchFamily="34" charset="0"/>
              </a:rPr>
              <a:t>Himel</a:t>
            </a:r>
            <a:endParaRPr lang="nb-NO"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9890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a:solidFill>
                  <a:srgbClr val="FFFFFF"/>
                </a:solidFill>
                <a:latin typeface="Arial" panose="020B0604020202020204" pitchFamily="34" charset="0"/>
                <a:cs typeface="Arial" panose="020B0604020202020204" pitchFamily="34" charset="0"/>
              </a:rPr>
              <a:t>ABB</a:t>
            </a:r>
          </a:p>
        </p:txBody>
      </p:sp>
      <p:pic>
        <p:nvPicPr>
          <p:cNvPr id="34819" name="Bilde 2" descr="ABB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000625"/>
            <a:ext cx="3556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Bilde 3" descr="ABBbryter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876" y="1714501"/>
            <a:ext cx="42148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Bilde 4" descr="ABBkontakto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1189" y="1857376"/>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Bilde 5" descr="ABBrele.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8750" y="3786188"/>
            <a:ext cx="21463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96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tel 2"/>
          <p:cNvSpPr txBox="1">
            <a:spLocks/>
          </p:cNvSpPr>
          <p:nvPr/>
        </p:nvSpPr>
        <p:spPr bwMode="auto">
          <a:xfrm>
            <a:off x="1847528" y="182133"/>
            <a:ext cx="8321282" cy="857250"/>
          </a:xfrm>
          <a:prstGeom prst="rect">
            <a:avLst/>
          </a:prstGeom>
          <a:noFill/>
          <a:ln w="9525">
            <a:noFill/>
            <a:miter lim="800000"/>
            <a:headEnd/>
            <a:tailEnd/>
          </a:ln>
        </p:spPr>
        <p:txBody>
          <a:bodyPr lIns="0" tIns="0" rIns="0" bIns="0" anchor="ctr"/>
          <a:lstStyle/>
          <a:p>
            <a:pPr fontAlgn="base">
              <a:spcBef>
                <a:spcPct val="0"/>
              </a:spcBef>
              <a:spcAft>
                <a:spcPct val="0"/>
              </a:spcAft>
              <a:defRPr/>
            </a:pPr>
            <a:r>
              <a:rPr lang="fi-FI" sz="3500" b="1" kern="0" dirty="0" smtClean="0">
                <a:latin typeface="Arial" panose="020B0604020202020204" pitchFamily="34" charset="0"/>
                <a:cs typeface="Arial" panose="020B0604020202020204" pitchFamily="34" charset="0"/>
              </a:rPr>
              <a:t>HEPAC </a:t>
            </a:r>
            <a:r>
              <a:rPr lang="fi-FI" sz="3500" b="1" kern="0" dirty="0" err="1" smtClean="0">
                <a:latin typeface="Arial" panose="020B0604020202020204" pitchFamily="34" charset="0"/>
                <a:cs typeface="Arial" panose="020B0604020202020204" pitchFamily="34" charset="0"/>
              </a:rPr>
              <a:t>partners</a:t>
            </a:r>
            <a:r>
              <a:rPr lang="fi-FI" sz="3500" b="1" kern="0" dirty="0" smtClean="0">
                <a:latin typeface="Arial" panose="020B0604020202020204" pitchFamily="34" charset="0"/>
                <a:cs typeface="Arial" panose="020B0604020202020204" pitchFamily="34" charset="0"/>
              </a:rPr>
              <a:t> – </a:t>
            </a:r>
            <a:r>
              <a:rPr lang="fi-FI" sz="3500" b="1" kern="0" dirty="0" err="1" smtClean="0">
                <a:latin typeface="Arial" panose="020B0604020202020204" pitchFamily="34" charset="0"/>
                <a:cs typeface="Arial" panose="020B0604020202020204" pitchFamily="34" charset="0"/>
              </a:rPr>
              <a:t>visible</a:t>
            </a:r>
            <a:r>
              <a:rPr lang="fi-FI" sz="3500" b="1" kern="0" dirty="0" smtClean="0">
                <a:latin typeface="Arial" panose="020B0604020202020204" pitchFamily="34" charset="0"/>
                <a:cs typeface="Arial" panose="020B0604020202020204" pitchFamily="34" charset="0"/>
              </a:rPr>
              <a:t> and </a:t>
            </a:r>
            <a:r>
              <a:rPr lang="fi-FI" sz="3500" b="1" kern="0" dirty="0" err="1" smtClean="0">
                <a:latin typeface="Arial" panose="020B0604020202020204" pitchFamily="34" charset="0"/>
                <a:cs typeface="Arial" panose="020B0604020202020204" pitchFamily="34" charset="0"/>
              </a:rPr>
              <a:t>technical</a:t>
            </a:r>
            <a:r>
              <a:rPr lang="fi-FI" sz="3500" b="1" kern="0" dirty="0" smtClean="0">
                <a:latin typeface="Arial" panose="020B0604020202020204" pitchFamily="34" charset="0"/>
                <a:cs typeface="Arial" panose="020B0604020202020204" pitchFamily="34" charset="0"/>
              </a:rPr>
              <a:t> </a:t>
            </a:r>
            <a:r>
              <a:rPr lang="fi-FI" sz="3500" b="1" kern="0" dirty="0" err="1" smtClean="0">
                <a:latin typeface="Arial" panose="020B0604020202020204" pitchFamily="34" charset="0"/>
                <a:cs typeface="Arial" panose="020B0604020202020204" pitchFamily="34" charset="0"/>
              </a:rPr>
              <a:t>suppliers</a:t>
            </a:r>
            <a:endParaRPr lang="nb-NO" sz="3500" b="1" kern="0" dirty="0">
              <a:latin typeface="Arial" panose="020B0604020202020204" pitchFamily="34" charset="0"/>
              <a:cs typeface="Arial" panose="020B0604020202020204" pitchFamily="34" charset="0"/>
            </a:endParaRPr>
          </a:p>
        </p:txBody>
      </p:sp>
      <p:pic>
        <p:nvPicPr>
          <p:cNvPr id="40" name="Bilde 39" descr="vvs leverand.gif"/>
          <p:cNvPicPr>
            <a:picLocks noChangeAspect="1"/>
          </p:cNvPicPr>
          <p:nvPr/>
        </p:nvPicPr>
        <p:blipFill>
          <a:blip r:embed="rId2" cstate="print"/>
          <a:stretch>
            <a:fillRect/>
          </a:stretch>
        </p:blipFill>
        <p:spPr>
          <a:xfrm>
            <a:off x="1724028" y="2303538"/>
            <a:ext cx="8943975" cy="3414713"/>
          </a:xfrm>
          <a:prstGeom prst="rect">
            <a:avLst/>
          </a:prstGeom>
        </p:spPr>
      </p:pic>
      <p:pic>
        <p:nvPicPr>
          <p:cNvPr id="41986" name="Picture 2" descr="C:\Users\strandpe\AppData\Local\Microsoft\Windows\Temporary Internet Files\Content.Outlook\PNQE4MF4\Armaturjonsson Small-P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961" y="4831848"/>
            <a:ext cx="1410056" cy="2643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ontent.wavin.com/WAXNW.NSF/pages/Om_Wavin_Logo_SH_JPEG_NoNO/$FILE/Wavin_logo_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3578" y="4844893"/>
            <a:ext cx="1192777" cy="23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459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smtClean="0">
                <a:solidFill>
                  <a:srgbClr val="FFFFFF"/>
                </a:solidFill>
                <a:latin typeface="Arial" panose="020B0604020202020204" pitchFamily="34" charset="0"/>
                <a:cs typeface="Arial" panose="020B0604020202020204" pitchFamily="34" charset="0"/>
              </a:rPr>
              <a:t>OUR CUSTOMERS</a:t>
            </a:r>
            <a:endParaRPr lang="en-GB" sz="3500" dirty="0">
              <a:solidFill>
                <a:srgbClr val="FFFFFF"/>
              </a:solidFill>
              <a:latin typeface="Arial" panose="020B0604020202020204" pitchFamily="34" charset="0"/>
              <a:cs typeface="Arial" panose="020B0604020202020204" pitchFamily="34" charset="0"/>
            </a:endParaRPr>
          </a:p>
        </p:txBody>
      </p:sp>
      <p:sp>
        <p:nvSpPr>
          <p:cNvPr id="8195" name="Text Box 2"/>
          <p:cNvSpPr txBox="1">
            <a:spLocks noChangeArrowheads="1"/>
          </p:cNvSpPr>
          <p:nvPr/>
        </p:nvSpPr>
        <p:spPr bwMode="auto">
          <a:xfrm>
            <a:off x="2208213" y="1557338"/>
            <a:ext cx="77724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1pPr>
            <a:lvl2pPr marL="738188" indent="-28098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2pPr>
            <a:lvl3pPr marL="11430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3pPr>
            <a:lvl4pPr marL="16002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4pPr>
            <a:lvl5pPr marL="20574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DIN"/>
                <a:ea typeface="MS Gothic" pitchFamily="49" charset="-128"/>
              </a:defRPr>
            </a:lvl9pPr>
          </a:lstStyle>
          <a:p>
            <a:pPr eaLnBrk="1" hangingPunct="1">
              <a:lnSpc>
                <a:spcPct val="90000"/>
              </a:lnSpc>
              <a:spcBef>
                <a:spcPts val="500"/>
              </a:spcBef>
              <a:buClr>
                <a:srgbClr val="808080"/>
              </a:buClr>
              <a:buSzPct val="100000"/>
            </a:pPr>
            <a:r>
              <a:rPr lang="en-GB" sz="2000" dirty="0">
                <a:solidFill>
                  <a:schemeClr val="tx1"/>
                </a:solidFill>
                <a:latin typeface="Arial" panose="020B0604020202020204" pitchFamily="34" charset="0"/>
                <a:cs typeface="Arial" panose="020B0604020202020204" pitchFamily="34" charset="0"/>
              </a:rPr>
              <a:t>Main agreements</a:t>
            </a:r>
          </a:p>
          <a:p>
            <a:pPr marL="342900" indent="-342900" eaLnBrk="1" hangingPunct="1">
              <a:lnSpc>
                <a:spcPct val="90000"/>
              </a:lnSpc>
              <a:spcBef>
                <a:spcPts val="500"/>
              </a:spcBef>
              <a:buClr>
                <a:srgbClr val="808080"/>
              </a:buClr>
              <a:buSzPct val="10000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marL="342900" indent="-342900" eaLnBrk="1" hangingPunct="1">
              <a:lnSpc>
                <a:spcPct val="90000"/>
              </a:lnSpc>
              <a:spcBef>
                <a:spcPts val="500"/>
              </a:spcBef>
              <a:buClr>
                <a:srgbClr val="808080"/>
              </a:buClr>
              <a:buSzPct val="10000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eaLnBrk="1" hangingPunct="1">
              <a:lnSpc>
                <a:spcPct val="90000"/>
              </a:lnSpc>
              <a:spcBef>
                <a:spcPts val="500"/>
              </a:spcBef>
              <a:buSzPct val="100000"/>
              <a:buFont typeface="Tahoma" pitchFamily="34" charset="0"/>
              <a:buChar char="•"/>
            </a:pPr>
            <a:r>
              <a:rPr lang="en-GB" sz="2000" dirty="0" err="1">
                <a:solidFill>
                  <a:schemeClr val="tx1"/>
                </a:solidFill>
                <a:latin typeface="Arial" panose="020B0604020202020204" pitchFamily="34" charset="0"/>
                <a:cs typeface="Arial" panose="020B0604020202020204" pitchFamily="34" charset="0"/>
              </a:rPr>
              <a:t>Incentra</a:t>
            </a:r>
            <a:r>
              <a:rPr lang="en-GB" sz="2000" dirty="0">
                <a:solidFill>
                  <a:schemeClr val="tx1"/>
                </a:solidFill>
                <a:latin typeface="Arial" panose="020B0604020202020204" pitchFamily="34" charset="0"/>
                <a:cs typeface="Arial" panose="020B0604020202020204" pitchFamily="34" charset="0"/>
              </a:rPr>
              <a:t> A/L</a:t>
            </a:r>
          </a:p>
          <a:p>
            <a:pPr lvl="1" eaLnBrk="1" hangingPunct="1">
              <a:lnSpc>
                <a:spcPct val="90000"/>
              </a:lnSpc>
              <a:spcBef>
                <a:spcPts val="500"/>
              </a:spcBef>
              <a:buClr>
                <a:srgbClr val="000000"/>
              </a:buClr>
              <a:buSzPct val="100000"/>
              <a:buFont typeface="Tahoma" pitchFamily="34" charset="0"/>
              <a:buChar char="–"/>
            </a:pPr>
            <a:r>
              <a:rPr lang="en-GB" sz="2000" dirty="0" smtClean="0">
                <a:solidFill>
                  <a:schemeClr val="tx1"/>
                </a:solidFill>
                <a:latin typeface="Arial" panose="020B0604020202020204" pitchFamily="34" charset="0"/>
                <a:cs typeface="Arial" panose="020B0604020202020204" pitchFamily="34" charset="0"/>
              </a:rPr>
              <a:t>40 </a:t>
            </a:r>
            <a:r>
              <a:rPr lang="en-GB" sz="2000" dirty="0">
                <a:solidFill>
                  <a:schemeClr val="tx1"/>
                </a:solidFill>
                <a:latin typeface="Arial" panose="020B0604020202020204" pitchFamily="34" charset="0"/>
                <a:cs typeface="Arial" panose="020B0604020202020204" pitchFamily="34" charset="0"/>
              </a:rPr>
              <a:t>Norwegian </a:t>
            </a:r>
            <a:r>
              <a:rPr lang="en-GB" sz="2000" dirty="0" err="1">
                <a:solidFill>
                  <a:schemeClr val="tx1"/>
                </a:solidFill>
                <a:latin typeface="Arial" panose="020B0604020202020204" pitchFamily="34" charset="0"/>
                <a:cs typeface="Arial" panose="020B0604020202020204" pitchFamily="34" charset="0"/>
              </a:rPr>
              <a:t>shipowners</a:t>
            </a:r>
            <a:r>
              <a:rPr lang="en-GB" sz="2000" dirty="0">
                <a:solidFill>
                  <a:schemeClr val="tx1"/>
                </a:solidFill>
                <a:latin typeface="Arial" panose="020B0604020202020204" pitchFamily="34" charset="0"/>
                <a:cs typeface="Arial" panose="020B0604020202020204" pitchFamily="34" charset="0"/>
              </a:rPr>
              <a:t> all over the country</a:t>
            </a:r>
          </a:p>
          <a:p>
            <a:pPr marL="342900" indent="-342900" eaLnBrk="1" hangingPunct="1">
              <a:lnSpc>
                <a:spcPct val="90000"/>
              </a:lnSpc>
              <a:spcBef>
                <a:spcPts val="500"/>
              </a:spcBef>
              <a:buClr>
                <a:srgbClr val="808080"/>
              </a:buClr>
              <a:buSzPct val="10000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eaLnBrk="1" hangingPunct="1">
              <a:lnSpc>
                <a:spcPct val="90000"/>
              </a:lnSpc>
              <a:spcBef>
                <a:spcPts val="500"/>
              </a:spcBef>
              <a:buSzPct val="100000"/>
              <a:buFont typeface="Tahoma" pitchFamily="34" charset="0"/>
              <a:buChar char="•"/>
            </a:pPr>
            <a:r>
              <a:rPr lang="en-GB" sz="2000" dirty="0" err="1" smtClean="0">
                <a:solidFill>
                  <a:schemeClr val="tx1"/>
                </a:solidFill>
                <a:latin typeface="Arial" panose="020B0604020202020204" pitchFamily="34" charset="0"/>
                <a:cs typeface="Arial" panose="020B0604020202020204" pitchFamily="34" charset="0"/>
              </a:rPr>
              <a:t>Fraktefartøyenes</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rederiforening</a:t>
            </a:r>
            <a:endParaRPr lang="en-GB" sz="2000" dirty="0" smtClean="0">
              <a:solidFill>
                <a:schemeClr val="tx1"/>
              </a:solidFill>
              <a:latin typeface="Arial" panose="020B0604020202020204" pitchFamily="34" charset="0"/>
              <a:cs typeface="Arial" panose="020B0604020202020204" pitchFamily="34" charset="0"/>
            </a:endParaRPr>
          </a:p>
          <a:p>
            <a:pPr lvl="1" eaLnBrk="1" hangingPunct="1">
              <a:lnSpc>
                <a:spcPct val="90000"/>
              </a:lnSpc>
              <a:spcBef>
                <a:spcPts val="500"/>
              </a:spcBef>
              <a:buClr>
                <a:srgbClr val="000000"/>
              </a:buClr>
              <a:buSzPct val="100000"/>
              <a:buFont typeface="Tahoma" pitchFamily="34" charset="0"/>
              <a:buChar char="–"/>
            </a:pPr>
            <a:r>
              <a:rPr lang="en-GB" sz="2000" dirty="0" smtClean="0">
                <a:solidFill>
                  <a:schemeClr val="tx1"/>
                </a:solidFill>
                <a:latin typeface="Arial" panose="020B0604020202020204" pitchFamily="34" charset="0"/>
                <a:cs typeface="Arial" panose="020B0604020202020204" pitchFamily="34" charset="0"/>
              </a:rPr>
              <a:t> 98 </a:t>
            </a:r>
            <a:r>
              <a:rPr lang="en-GB" sz="2000" dirty="0">
                <a:solidFill>
                  <a:schemeClr val="tx1"/>
                </a:solidFill>
                <a:latin typeface="Arial" panose="020B0604020202020204" pitchFamily="34" charset="0"/>
                <a:cs typeface="Arial" panose="020B0604020202020204" pitchFamily="34" charset="0"/>
              </a:rPr>
              <a:t>Norwegian </a:t>
            </a:r>
            <a:r>
              <a:rPr lang="en-GB" sz="2000" dirty="0" err="1">
                <a:solidFill>
                  <a:schemeClr val="tx1"/>
                </a:solidFill>
                <a:latin typeface="Arial" panose="020B0604020202020204" pitchFamily="34" charset="0"/>
                <a:cs typeface="Arial" panose="020B0604020202020204" pitchFamily="34" charset="0"/>
              </a:rPr>
              <a:t>shipowners</a:t>
            </a:r>
            <a:r>
              <a:rPr lang="en-GB" sz="2000" dirty="0">
                <a:solidFill>
                  <a:schemeClr val="tx1"/>
                </a:solidFill>
                <a:latin typeface="Arial" panose="020B0604020202020204" pitchFamily="34" charset="0"/>
                <a:cs typeface="Arial" panose="020B0604020202020204" pitchFamily="34" charset="0"/>
              </a:rPr>
              <a:t> all over the country</a:t>
            </a:r>
          </a:p>
          <a:p>
            <a:pPr marL="800100" lvl="1" indent="-342900" eaLnBrk="1" hangingPunct="1">
              <a:lnSpc>
                <a:spcPct val="90000"/>
              </a:lnSpc>
              <a:spcBef>
                <a:spcPts val="500"/>
              </a:spcBef>
              <a:buClr>
                <a:srgbClr val="000000"/>
              </a:buClr>
              <a:buSzPct val="10000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eaLnBrk="1" hangingPunct="1">
              <a:lnSpc>
                <a:spcPct val="90000"/>
              </a:lnSpc>
              <a:spcBef>
                <a:spcPts val="500"/>
              </a:spcBef>
              <a:buSzPct val="100000"/>
              <a:buFont typeface="Tahoma" pitchFamily="34" charset="0"/>
              <a:buChar char="•"/>
            </a:pPr>
            <a:r>
              <a:rPr lang="en-GB" sz="2000" dirty="0">
                <a:solidFill>
                  <a:schemeClr val="tx1"/>
                </a:solidFill>
                <a:latin typeface="Arial" panose="020B0604020202020204" pitchFamily="34" charset="0"/>
                <a:cs typeface="Arial" panose="020B0604020202020204" pitchFamily="34" charset="0"/>
              </a:rPr>
              <a:t>We also have contracts with several other </a:t>
            </a:r>
            <a:r>
              <a:rPr lang="en-GB" sz="2000" dirty="0" err="1">
                <a:solidFill>
                  <a:schemeClr val="tx1"/>
                </a:solidFill>
                <a:latin typeface="Arial" panose="020B0604020202020204" pitchFamily="34" charset="0"/>
                <a:cs typeface="Arial" panose="020B0604020202020204" pitchFamily="34" charset="0"/>
              </a:rPr>
              <a:t>shipowners</a:t>
            </a:r>
            <a:r>
              <a:rPr lang="en-GB" sz="2000" dirty="0">
                <a:solidFill>
                  <a:schemeClr val="tx1"/>
                </a:solidFill>
                <a:latin typeface="Arial" panose="020B0604020202020204" pitchFamily="34" charset="0"/>
                <a:cs typeface="Arial" panose="020B0604020202020204" pitchFamily="34" charset="0"/>
              </a:rPr>
              <a:t> in Norway and abroad, as well as industrial companies.</a:t>
            </a:r>
          </a:p>
        </p:txBody>
      </p:sp>
    </p:spTree>
    <p:extLst>
      <p:ext uri="{BB962C8B-B14F-4D97-AF65-F5344CB8AC3E}">
        <p14:creationId xmlns:p14="http://schemas.microsoft.com/office/powerpoint/2010/main" val="390435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877" y="3369711"/>
            <a:ext cx="2893807" cy="1000461"/>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pic>
      <p:graphicFrame>
        <p:nvGraphicFramePr>
          <p:cNvPr id="2" name="Diagram 1"/>
          <p:cNvGraphicFramePr/>
          <p:nvPr>
            <p:extLst/>
          </p:nvPr>
        </p:nvGraphicFramePr>
        <p:xfrm>
          <a:off x="-1032792" y="1484784"/>
          <a:ext cx="10297144" cy="4896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Bild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697" y="3483785"/>
            <a:ext cx="2413645" cy="863706"/>
          </a:xfrm>
          <a:prstGeom prst="rect">
            <a:avLst/>
          </a:prstGeom>
        </p:spPr>
      </p:pic>
      <p:sp>
        <p:nvSpPr>
          <p:cNvPr id="5" name="TekstSylinder 4"/>
          <p:cNvSpPr txBox="1"/>
          <p:nvPr/>
        </p:nvSpPr>
        <p:spPr>
          <a:xfrm>
            <a:off x="1775520" y="0"/>
            <a:ext cx="8928992" cy="1169551"/>
          </a:xfrm>
          <a:prstGeom prst="rect">
            <a:avLst/>
          </a:prstGeom>
          <a:noFill/>
        </p:spPr>
        <p:txBody>
          <a:bodyPr wrap="square" rtlCol="0">
            <a:spAutoFit/>
          </a:bodyPr>
          <a:lstStyle/>
          <a:p>
            <a:pPr algn="ctr"/>
            <a:r>
              <a:rPr lang="nb-NO" sz="3500" dirty="0" smtClean="0">
                <a:latin typeface="Arial" panose="020B0604020202020204" pitchFamily="34" charset="0"/>
                <a:ea typeface="Tahoma" panose="020B0604030504040204" pitchFamily="34" charset="0"/>
                <a:cs typeface="Arial" panose="020B0604020202020204" pitchFamily="34" charset="0"/>
              </a:rPr>
              <a:t>SH TRADING AS IS A COMPANY OWNED BY ONNINEN AS</a:t>
            </a:r>
            <a:endParaRPr lang="nb-NO" sz="3500" dirty="0">
              <a:latin typeface="Arial" panose="020B0604020202020204" pitchFamily="34" charset="0"/>
              <a:ea typeface="Tahoma" panose="020B0604030504040204" pitchFamily="34" charset="0"/>
              <a:cs typeface="Arial" panose="020B0604020202020204" pitchFamily="34" charset="0"/>
            </a:endParaRPr>
          </a:p>
        </p:txBody>
      </p:sp>
      <p:sp>
        <p:nvSpPr>
          <p:cNvPr id="6" name="Pil høyre 5"/>
          <p:cNvSpPr/>
          <p:nvPr/>
        </p:nvSpPr>
        <p:spPr bwMode="auto">
          <a:xfrm>
            <a:off x="7075255" y="2276872"/>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
        <p:nvSpPr>
          <p:cNvPr id="7" name="Pil høyre 6"/>
          <p:cNvSpPr/>
          <p:nvPr/>
        </p:nvSpPr>
        <p:spPr bwMode="auto">
          <a:xfrm>
            <a:off x="7075255" y="3933056"/>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
        <p:nvSpPr>
          <p:cNvPr id="8" name="Pil høyre 7"/>
          <p:cNvSpPr/>
          <p:nvPr/>
        </p:nvSpPr>
        <p:spPr bwMode="auto">
          <a:xfrm>
            <a:off x="7075255" y="5282856"/>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
        <p:nvSpPr>
          <p:cNvPr id="9" name="TekstSylinder 8"/>
          <p:cNvSpPr txBox="1"/>
          <p:nvPr/>
        </p:nvSpPr>
        <p:spPr>
          <a:xfrm>
            <a:off x="7488798" y="1749065"/>
            <a:ext cx="4540025" cy="1569660"/>
          </a:xfrm>
          <a:prstGeom prst="rect">
            <a:avLst/>
          </a:prstGeom>
          <a:noFill/>
        </p:spPr>
        <p:txBody>
          <a:bodyPr wrap="none" rtlCol="0">
            <a:spAutoFit/>
          </a:bodyPr>
          <a:lstStyle/>
          <a:p>
            <a:r>
              <a:rPr lang="en-US" b="1" dirty="0">
                <a:solidFill>
                  <a:schemeClr val="tx1"/>
                </a:solidFill>
                <a:latin typeface="Arial" panose="020B0604020202020204" pitchFamily="34" charset="0"/>
                <a:ea typeface="Tahoma" panose="020B0604030504040204" pitchFamily="34" charset="0"/>
                <a:cs typeface="Arial" panose="020B0604020202020204" pitchFamily="34" charset="0"/>
              </a:rPr>
              <a:t>Main focus on Norwegian and</a:t>
            </a:r>
          </a:p>
          <a:p>
            <a:r>
              <a:rPr lang="en-US" b="1" dirty="0">
                <a:solidFill>
                  <a:schemeClr val="tx1"/>
                </a:solidFill>
                <a:latin typeface="Arial" panose="020B0604020202020204" pitchFamily="34" charset="0"/>
                <a:ea typeface="Tahoma" panose="020B0604030504040204" pitchFamily="34" charset="0"/>
                <a:cs typeface="Arial" panose="020B0604020202020204" pitchFamily="34" charset="0"/>
              </a:rPr>
              <a:t>foreign ship fleet ,</a:t>
            </a:r>
          </a:p>
          <a:p>
            <a:r>
              <a:rPr lang="en-US" b="1" dirty="0">
                <a:solidFill>
                  <a:schemeClr val="tx1"/>
                </a:solidFill>
                <a:latin typeface="Arial" panose="020B0604020202020204" pitchFamily="34" charset="0"/>
                <a:ea typeface="Tahoma" panose="020B0604030504040204" pitchFamily="34" charset="0"/>
                <a:cs typeface="Arial" panose="020B0604020202020204" pitchFamily="34" charset="0"/>
              </a:rPr>
              <a:t>Offshore and onshore</a:t>
            </a:r>
          </a:p>
          <a:p>
            <a:r>
              <a:rPr lang="en-US" b="1" dirty="0">
                <a:solidFill>
                  <a:schemeClr val="tx1"/>
                </a:solidFill>
                <a:latin typeface="Arial" panose="020B0604020202020204" pitchFamily="34" charset="0"/>
                <a:ea typeface="Tahoma" panose="020B0604030504040204" pitchFamily="34" charset="0"/>
                <a:cs typeface="Arial" panose="020B0604020202020204" pitchFamily="34" charset="0"/>
              </a:rPr>
              <a:t>industry</a:t>
            </a:r>
            <a:r>
              <a:rPr lang="en-US" b="1" dirty="0" smtClean="0">
                <a:solidFill>
                  <a:schemeClr val="tx1"/>
                </a:solidFill>
                <a:latin typeface="Arial" panose="020B0604020202020204" pitchFamily="34" charset="0"/>
                <a:ea typeface="Tahoma" panose="020B0604030504040204" pitchFamily="34" charset="0"/>
                <a:cs typeface="Arial" panose="020B0604020202020204" pitchFamily="34" charset="0"/>
              </a:rPr>
              <a:t>.</a:t>
            </a:r>
            <a:endParaRPr lang="nb-NO"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0" name="TekstSylinder 9"/>
          <p:cNvSpPr txBox="1"/>
          <p:nvPr/>
        </p:nvSpPr>
        <p:spPr>
          <a:xfrm>
            <a:off x="7488798" y="3278285"/>
            <a:ext cx="4415745" cy="1569660"/>
          </a:xfrm>
          <a:prstGeom prst="rect">
            <a:avLst/>
          </a:prstGeom>
          <a:noFill/>
        </p:spPr>
        <p:txBody>
          <a:bodyPr wrap="square" rtlCol="0">
            <a:spAutoFit/>
          </a:bodyPr>
          <a:lstStyle/>
          <a:p>
            <a:endPar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b="1" dirty="0" smtClean="0">
                <a:solidFill>
                  <a:schemeClr val="tx1"/>
                </a:solidFill>
                <a:latin typeface="Arial" panose="020B0604020202020204" pitchFamily="34" charset="0"/>
                <a:ea typeface="Tahoma" panose="020B0604030504040204" pitchFamily="34" charset="0"/>
                <a:cs typeface="Arial" panose="020B0604020202020204" pitchFamily="34" charset="0"/>
              </a:rPr>
              <a:t>More </a:t>
            </a:r>
            <a:r>
              <a:rPr lang="en-US" b="1" dirty="0">
                <a:solidFill>
                  <a:schemeClr val="tx1"/>
                </a:solidFill>
                <a:latin typeface="Arial" panose="020B0604020202020204" pitchFamily="34" charset="0"/>
                <a:ea typeface="Tahoma" panose="020B0604030504040204" pitchFamily="34" charset="0"/>
                <a:cs typeface="Arial" panose="020B0604020202020204" pitchFamily="34" charset="0"/>
              </a:rPr>
              <a:t>competitive and better access to products from the main </a:t>
            </a:r>
            <a:r>
              <a:rPr lang="en-US" b="1" dirty="0" smtClean="0">
                <a:solidFill>
                  <a:schemeClr val="tx1"/>
                </a:solidFill>
                <a:latin typeface="Arial" panose="020B0604020202020204" pitchFamily="34" charset="0"/>
                <a:ea typeface="Tahoma" panose="020B0604030504040204" pitchFamily="34" charset="0"/>
                <a:cs typeface="Arial" panose="020B0604020202020204" pitchFamily="34" charset="0"/>
              </a:rPr>
              <a:t>warehouse. </a:t>
            </a:r>
            <a:endParaRPr lang="nb-NO"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1" name="TekstSylinder 10"/>
          <p:cNvSpPr txBox="1"/>
          <p:nvPr/>
        </p:nvSpPr>
        <p:spPr>
          <a:xfrm>
            <a:off x="7472147" y="5047378"/>
            <a:ext cx="4719853" cy="830997"/>
          </a:xfrm>
          <a:prstGeom prst="rect">
            <a:avLst/>
          </a:prstGeom>
          <a:noFill/>
        </p:spPr>
        <p:txBody>
          <a:bodyPr wrap="square" rtlCol="0">
            <a:spAutoFit/>
          </a:bodyPr>
          <a:lstStyle/>
          <a:p>
            <a:r>
              <a:rPr lang="en-US" b="1" dirty="0" smtClean="0">
                <a:solidFill>
                  <a:schemeClr val="tx1"/>
                </a:solidFill>
                <a:latin typeface="Arial" panose="020B0604020202020204" pitchFamily="34" charset="0"/>
                <a:ea typeface="Tahoma" panose="020B0604030504040204" pitchFamily="34" charset="0"/>
                <a:cs typeface="Arial" panose="020B0604020202020204" pitchFamily="34" charset="0"/>
              </a:rPr>
              <a:t>Close </a:t>
            </a:r>
            <a:r>
              <a:rPr lang="en-US" b="1" dirty="0">
                <a:solidFill>
                  <a:schemeClr val="tx1"/>
                </a:solidFill>
                <a:latin typeface="Arial" panose="020B0604020202020204" pitchFamily="34" charset="0"/>
                <a:ea typeface="Tahoma" panose="020B0604030504040204" pitchFamily="34" charset="0"/>
                <a:cs typeface="Arial" panose="020B0604020202020204" pitchFamily="34" charset="0"/>
              </a:rPr>
              <a:t>cooperation provides better access to expertise.</a:t>
            </a:r>
          </a:p>
        </p:txBody>
      </p:sp>
    </p:spTree>
    <p:extLst>
      <p:ext uri="{BB962C8B-B14F-4D97-AF65-F5344CB8AC3E}">
        <p14:creationId xmlns:p14="http://schemas.microsoft.com/office/powerpoint/2010/main" val="311450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487488" y="332656"/>
            <a:ext cx="9001000" cy="630942"/>
          </a:xfrm>
          <a:prstGeom prst="rect">
            <a:avLst/>
          </a:prstGeom>
          <a:noFill/>
        </p:spPr>
        <p:txBody>
          <a:bodyPr wrap="square" rtlCol="0">
            <a:spAutoFit/>
          </a:bodyPr>
          <a:lstStyle/>
          <a:p>
            <a:r>
              <a:rPr lang="nb-NO" sz="3500" dirty="0" smtClean="0">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ADRESS AND WAREHOUSE:</a:t>
            </a:r>
            <a:endParaRPr lang="nb-NO" sz="3500" dirty="0">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endParaRPr>
          </a:p>
        </p:txBody>
      </p:sp>
      <p:sp>
        <p:nvSpPr>
          <p:cNvPr id="3" name="TekstSylinder 2"/>
          <p:cNvSpPr txBox="1"/>
          <p:nvPr/>
        </p:nvSpPr>
        <p:spPr>
          <a:xfrm>
            <a:off x="6483932" y="1772816"/>
            <a:ext cx="8208912" cy="4278094"/>
          </a:xfrm>
          <a:prstGeom prst="rect">
            <a:avLst/>
          </a:prstGeom>
          <a:noFill/>
        </p:spPr>
        <p:txBody>
          <a:bodyPr wrap="square" rtlCol="0">
            <a:spAutoFit/>
          </a:bodyPr>
          <a:lstStyle/>
          <a:p>
            <a:r>
              <a:rPr lang="nb-NO"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SH Trading AS</a:t>
            </a:r>
          </a:p>
          <a:p>
            <a:r>
              <a:rPr lang="nb-NO"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Leirvikflaten 7</a:t>
            </a:r>
          </a:p>
          <a:p>
            <a:r>
              <a:rPr lang="nb-NO"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5179 Godvik</a:t>
            </a:r>
          </a:p>
          <a:p>
            <a:r>
              <a:rPr lang="nb-NO"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Norway</a:t>
            </a:r>
          </a:p>
          <a:p>
            <a:endParaRPr lang="nb-NO"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nb-NO"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Tlf</a:t>
            </a:r>
            <a:r>
              <a:rPr lang="nb-NO"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 +47 55 94 29 29</a:t>
            </a:r>
          </a:p>
          <a:p>
            <a:endParaRPr lang="nb-NO"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nb-NO"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Mail: salg@sh-trading.no</a:t>
            </a:r>
            <a:endParaRPr lang="nb-NO"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nb-NO"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44" y="1772816"/>
            <a:ext cx="6309600" cy="4198752"/>
          </a:xfrm>
          <a:prstGeom prst="rect">
            <a:avLst/>
          </a:prstGeom>
        </p:spPr>
      </p:pic>
    </p:spTree>
    <p:extLst>
      <p:ext uri="{BB962C8B-B14F-4D97-AF65-F5344CB8AC3E}">
        <p14:creationId xmlns:p14="http://schemas.microsoft.com/office/powerpoint/2010/main" val="116133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IN"/>
                <a:ea typeface="MS Gothic" pitchFamily="49" charset="-128"/>
              </a:defRPr>
            </a:lvl9pPr>
          </a:lstStyle>
          <a:p>
            <a:pPr eaLnBrk="1" hangingPunct="1">
              <a:buClr>
                <a:srgbClr val="FFFFFF"/>
              </a:buClr>
              <a:buSzPct val="100000"/>
              <a:buFont typeface="Tahoma" pitchFamily="34" charset="0"/>
              <a:buNone/>
            </a:pPr>
            <a:r>
              <a:rPr lang="en-GB" sz="3500" dirty="0">
                <a:solidFill>
                  <a:srgbClr val="FFFFFF"/>
                </a:solidFill>
                <a:latin typeface="Arial" panose="020B0604020202020204" pitchFamily="34" charset="0"/>
                <a:cs typeface="Arial" panose="020B0604020202020204" pitchFamily="34" charset="0"/>
              </a:rPr>
              <a:t>SH </a:t>
            </a:r>
            <a:r>
              <a:rPr lang="en-GB" sz="3500" dirty="0" smtClean="0">
                <a:solidFill>
                  <a:srgbClr val="FFFFFF"/>
                </a:solidFill>
                <a:latin typeface="Arial" panose="020B0604020202020204" pitchFamily="34" charset="0"/>
                <a:cs typeface="Arial" panose="020B0604020202020204" pitchFamily="34" charset="0"/>
              </a:rPr>
              <a:t>TRADING AS ORGANIZATION</a:t>
            </a:r>
            <a:endParaRPr lang="en-GB" sz="3500" dirty="0">
              <a:solidFill>
                <a:srgbClr val="FFFFFF"/>
              </a:solidFill>
              <a:latin typeface="Arial" panose="020B0604020202020204" pitchFamily="34" charset="0"/>
              <a:cs typeface="Arial" panose="020B0604020202020204" pitchFamily="34" charset="0"/>
            </a:endParaRPr>
          </a:p>
        </p:txBody>
      </p:sp>
      <p:sp>
        <p:nvSpPr>
          <p:cNvPr id="6147" name="Text Box 4"/>
          <p:cNvSpPr txBox="1">
            <a:spLocks noChangeArrowheads="1"/>
          </p:cNvSpPr>
          <p:nvPr/>
        </p:nvSpPr>
        <p:spPr bwMode="auto">
          <a:xfrm>
            <a:off x="2152650" y="1749425"/>
            <a:ext cx="7881938"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DIN"/>
                <a:ea typeface="MS Gothic" pitchFamily="49" charset="-128"/>
              </a:defRPr>
            </a:lvl1pPr>
            <a:lvl2pPr marL="742950" indent="-285750" eaLnBrk="0" hangingPunct="0">
              <a:defRPr sz="2400">
                <a:solidFill>
                  <a:schemeClr val="bg1"/>
                </a:solidFill>
                <a:latin typeface="DIN"/>
                <a:ea typeface="MS Gothic" pitchFamily="49" charset="-128"/>
              </a:defRPr>
            </a:lvl2pPr>
            <a:lvl3pPr marL="1143000" indent="-228600" eaLnBrk="0" hangingPunct="0">
              <a:defRPr sz="2400">
                <a:solidFill>
                  <a:schemeClr val="bg1"/>
                </a:solidFill>
                <a:latin typeface="DIN"/>
                <a:ea typeface="MS Gothic" pitchFamily="49" charset="-128"/>
              </a:defRPr>
            </a:lvl3pPr>
            <a:lvl4pPr marL="1600200" indent="-228600" eaLnBrk="0" hangingPunct="0">
              <a:defRPr sz="2400">
                <a:solidFill>
                  <a:schemeClr val="bg1"/>
                </a:solidFill>
                <a:latin typeface="DIN"/>
                <a:ea typeface="MS Gothic" pitchFamily="49" charset="-128"/>
              </a:defRPr>
            </a:lvl4pPr>
            <a:lvl5pPr marL="2057400" indent="-228600" eaLnBrk="0" hangingPunct="0">
              <a:defRPr sz="2400">
                <a:solidFill>
                  <a:schemeClr val="bg1"/>
                </a:solidFill>
                <a:latin typeface="DIN"/>
                <a:ea typeface="MS Gothic" pitchFamily="49" charset="-128"/>
              </a:defRPr>
            </a:lvl5pPr>
            <a:lvl6pPr marL="2514600" indent="-228600" defTabSz="449263" eaLnBrk="0" fontAlgn="base" hangingPunct="0">
              <a:spcBef>
                <a:spcPct val="0"/>
              </a:spcBef>
              <a:spcAft>
                <a:spcPct val="0"/>
              </a:spcAft>
              <a:defRPr sz="2400">
                <a:solidFill>
                  <a:schemeClr val="bg1"/>
                </a:solidFill>
                <a:latin typeface="DIN"/>
                <a:ea typeface="MS Gothic" pitchFamily="49" charset="-128"/>
              </a:defRPr>
            </a:lvl6pPr>
            <a:lvl7pPr marL="2971800" indent="-228600" defTabSz="449263" eaLnBrk="0" fontAlgn="base" hangingPunct="0">
              <a:spcBef>
                <a:spcPct val="0"/>
              </a:spcBef>
              <a:spcAft>
                <a:spcPct val="0"/>
              </a:spcAft>
              <a:defRPr sz="2400">
                <a:solidFill>
                  <a:schemeClr val="bg1"/>
                </a:solidFill>
                <a:latin typeface="DIN"/>
                <a:ea typeface="MS Gothic" pitchFamily="49" charset="-128"/>
              </a:defRPr>
            </a:lvl7pPr>
            <a:lvl8pPr marL="3429000" indent="-228600" defTabSz="449263" eaLnBrk="0" fontAlgn="base" hangingPunct="0">
              <a:spcBef>
                <a:spcPct val="0"/>
              </a:spcBef>
              <a:spcAft>
                <a:spcPct val="0"/>
              </a:spcAft>
              <a:defRPr sz="2400">
                <a:solidFill>
                  <a:schemeClr val="bg1"/>
                </a:solidFill>
                <a:latin typeface="DIN"/>
                <a:ea typeface="MS Gothic" pitchFamily="49" charset="-128"/>
              </a:defRPr>
            </a:lvl8pPr>
            <a:lvl9pPr marL="3886200" indent="-228600" defTabSz="449263" eaLnBrk="0" fontAlgn="base" hangingPunct="0">
              <a:spcBef>
                <a:spcPct val="0"/>
              </a:spcBef>
              <a:spcAft>
                <a:spcPct val="0"/>
              </a:spcAft>
              <a:defRPr sz="2400">
                <a:solidFill>
                  <a:schemeClr val="bg1"/>
                </a:solidFill>
                <a:latin typeface="DIN"/>
                <a:ea typeface="MS Gothic" pitchFamily="49" charset="-128"/>
              </a:defRPr>
            </a:lvl9pPr>
          </a:lstStyle>
          <a:p>
            <a:pPr eaLnBrk="1" hangingPunct="1">
              <a:lnSpc>
                <a:spcPct val="81000"/>
              </a:lnSpc>
              <a:buClr>
                <a:srgbClr val="000000"/>
              </a:buClr>
              <a:buSzPct val="100000"/>
              <a:buFont typeface="DIN"/>
              <a:buNone/>
            </a:pPr>
            <a:endParaRPr lang="nb-NO"/>
          </a:p>
        </p:txBody>
      </p:sp>
      <p:graphicFrame>
        <p:nvGraphicFramePr>
          <p:cNvPr id="7" name="Diagram 6"/>
          <p:cNvGraphicFramePr/>
          <p:nvPr>
            <p:extLst>
              <p:ext uri="{D42A27DB-BD31-4B8C-83A1-F6EECF244321}">
                <p14:modId xmlns:p14="http://schemas.microsoft.com/office/powerpoint/2010/main" val="2854752388"/>
              </p:ext>
            </p:extLst>
          </p:nvPr>
        </p:nvGraphicFramePr>
        <p:xfrm>
          <a:off x="479376" y="1412776"/>
          <a:ext cx="10153128" cy="5030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18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135560" y="260648"/>
            <a:ext cx="7704856" cy="630942"/>
          </a:xfrm>
          <a:prstGeom prst="rect">
            <a:avLst/>
          </a:prstGeom>
          <a:noFill/>
        </p:spPr>
        <p:txBody>
          <a:bodyPr wrap="square" rtlCol="0">
            <a:spAutoFit/>
          </a:bodyPr>
          <a:lstStyle/>
          <a:p>
            <a:r>
              <a:rPr lang="nb-NO" sz="3500" dirty="0" smtClean="0">
                <a:latin typeface="Arial" panose="020B0604020202020204" pitchFamily="34" charset="0"/>
                <a:ea typeface="Tahoma" panose="020B0604030504040204" pitchFamily="34" charset="0"/>
                <a:cs typeface="Arial" panose="020B0604020202020204" pitchFamily="34" charset="0"/>
              </a:rPr>
              <a:t>WIDE RANGE</a:t>
            </a:r>
            <a:endParaRPr lang="nb-NO" sz="3500"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513181496"/>
              </p:ext>
            </p:extLst>
          </p:nvPr>
        </p:nvGraphicFramePr>
        <p:xfrm>
          <a:off x="-312712" y="1412776"/>
          <a:ext cx="76644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p:cNvSpPr txBox="1"/>
          <p:nvPr/>
        </p:nvSpPr>
        <p:spPr>
          <a:xfrm>
            <a:off x="7423619" y="1936136"/>
            <a:ext cx="4464496" cy="830997"/>
          </a:xfrm>
          <a:prstGeom prst="rect">
            <a:avLst/>
          </a:prstGeom>
          <a:noFill/>
        </p:spPr>
        <p:txBody>
          <a:bodyPr wrap="square" rtlCol="0">
            <a:spAutoFit/>
          </a:bodyPr>
          <a:lstStyle/>
          <a:p>
            <a:r>
              <a:rPr lang="en-US" b="1" dirty="0" smtClean="0">
                <a:solidFill>
                  <a:schemeClr val="tx1"/>
                </a:solidFill>
                <a:latin typeface="Arial" panose="020B0604020202020204" pitchFamily="34" charset="0"/>
                <a:ea typeface="Tahoma" panose="020B0604030504040204" pitchFamily="34" charset="0"/>
                <a:cs typeface="Arial" panose="020B0604020202020204" pitchFamily="34" charset="0"/>
              </a:rPr>
              <a:t>Wide range customized </a:t>
            </a:r>
            <a:r>
              <a:rPr lang="en-US" b="1" dirty="0">
                <a:solidFill>
                  <a:schemeClr val="tx1"/>
                </a:solidFill>
                <a:latin typeface="Arial" panose="020B0604020202020204" pitchFamily="34" charset="0"/>
                <a:ea typeface="Tahoma" panose="020B0604030504040204" pitchFamily="34" charset="0"/>
                <a:cs typeface="Arial" panose="020B0604020202020204" pitchFamily="34" charset="0"/>
              </a:rPr>
              <a:t>ships and offshore .</a:t>
            </a:r>
            <a:endParaRPr lang="nb-NO"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0" name="TekstSylinder 9"/>
          <p:cNvSpPr txBox="1"/>
          <p:nvPr/>
        </p:nvSpPr>
        <p:spPr>
          <a:xfrm>
            <a:off x="7404484" y="3385345"/>
            <a:ext cx="4787516" cy="3416320"/>
          </a:xfrm>
          <a:prstGeom prst="rect">
            <a:avLst/>
          </a:prstGeom>
          <a:noFill/>
        </p:spPr>
        <p:txBody>
          <a:bodyPr wrap="square" rtlCol="0">
            <a:spAutoFit/>
          </a:bodyPr>
          <a:lstStyle/>
          <a:p>
            <a:r>
              <a:rPr lang="en-US" b="1" dirty="0" smtClean="0">
                <a:solidFill>
                  <a:schemeClr val="tx1"/>
                </a:solidFill>
                <a:latin typeface="Arial" panose="020B0604020202020204" pitchFamily="34" charset="0"/>
                <a:ea typeface="Tahoma" panose="020B0604030504040204" pitchFamily="34" charset="0"/>
                <a:cs typeface="Arial" panose="020B0604020202020204" pitchFamily="34" charset="0"/>
              </a:rPr>
              <a:t>With </a:t>
            </a:r>
            <a:r>
              <a:rPr lang="en-US" b="1" dirty="0">
                <a:solidFill>
                  <a:schemeClr val="tx1"/>
                </a:solidFill>
                <a:latin typeface="Arial" panose="020B0604020202020204" pitchFamily="34" charset="0"/>
                <a:ea typeface="Tahoma" panose="020B0604030504040204" pitchFamily="34" charset="0"/>
                <a:cs typeface="Arial" panose="020B0604020202020204" pitchFamily="34" charset="0"/>
              </a:rPr>
              <a:t>a wide range of goods on offer , the customer can get "everything" from one </a:t>
            </a:r>
            <a:r>
              <a:rPr lang="en-US" b="1" dirty="0" smtClean="0">
                <a:solidFill>
                  <a:schemeClr val="tx1"/>
                </a:solidFill>
                <a:latin typeface="Arial" panose="020B0604020202020204" pitchFamily="34" charset="0"/>
                <a:ea typeface="Tahoma" panose="020B0604030504040204" pitchFamily="34" charset="0"/>
                <a:cs typeface="Arial" panose="020B0604020202020204" pitchFamily="34" charset="0"/>
              </a:rPr>
              <a:t>supplier</a:t>
            </a:r>
            <a:endParaRPr lang="en-US" b="1" dirty="0">
              <a:solidFill>
                <a:schemeClr val="tx1"/>
              </a:solidFill>
              <a:latin typeface="Arial" panose="020B0604020202020204" pitchFamily="34" charset="0"/>
              <a:ea typeface="Tahoma" panose="020B0604030504040204" pitchFamily="34" charset="0"/>
              <a:cs typeface="Arial" panose="020B0604020202020204" pitchFamily="34" charset="0"/>
            </a:endParaRPr>
          </a:p>
          <a:p>
            <a:endParaRPr lang="nb-NO" b="1" dirty="0" smtClean="0">
              <a:solidFill>
                <a:schemeClr val="tx1"/>
              </a:solidFill>
              <a:latin typeface="Arial" panose="020B0604020202020204" pitchFamily="34" charset="0"/>
              <a:ea typeface="Tahoma" panose="020B0604030504040204" pitchFamily="34" charset="0"/>
              <a:cs typeface="Arial" panose="020B0604020202020204" pitchFamily="34" charset="0"/>
            </a:endParaRPr>
          </a:p>
          <a:p>
            <a:endParaRPr lang="en-US" b="1" dirty="0">
              <a:solidFill>
                <a:schemeClr val="tx1"/>
              </a:solidFill>
              <a:latin typeface="Arial" panose="020B0604020202020204" pitchFamily="34" charset="0"/>
              <a:ea typeface="Tahoma" panose="020B0604030504040204" pitchFamily="34" charset="0"/>
              <a:cs typeface="Arial" panose="020B0604020202020204" pitchFamily="34" charset="0"/>
            </a:endParaRPr>
          </a:p>
          <a:p>
            <a:endParaRPr lang="en-US" b="1" dirty="0">
              <a:solidFill>
                <a:schemeClr val="tx1"/>
              </a:solidFill>
              <a:latin typeface="Arial" panose="020B0604020202020204" pitchFamily="34" charset="0"/>
              <a:ea typeface="Tahoma" panose="020B0604030504040204" pitchFamily="34" charset="0"/>
              <a:cs typeface="Arial" panose="020B0604020202020204" pitchFamily="34" charset="0"/>
            </a:endParaRPr>
          </a:p>
          <a:p>
            <a:endParaRPr lang="en-US" b="1" dirty="0">
              <a:solidFill>
                <a:schemeClr val="tx1"/>
              </a:solidFill>
              <a:latin typeface="Arial" panose="020B0604020202020204" pitchFamily="34" charset="0"/>
              <a:ea typeface="Tahoma" panose="020B0604030504040204" pitchFamily="34" charset="0"/>
              <a:cs typeface="Arial" panose="020B0604020202020204" pitchFamily="34" charset="0"/>
            </a:endParaRPr>
          </a:p>
          <a:p>
            <a:endParaRPr lang="en-US" b="1" dirty="0">
              <a:solidFill>
                <a:schemeClr val="tx1"/>
              </a:solidFill>
              <a:latin typeface="Arial" panose="020B0604020202020204" pitchFamily="34" charset="0"/>
              <a:ea typeface="Tahoma" panose="020B0604030504040204" pitchFamily="34" charset="0"/>
              <a:cs typeface="Arial" panose="020B0604020202020204" pitchFamily="34" charset="0"/>
            </a:endParaRPr>
          </a:p>
          <a:p>
            <a:endParaRPr lang="nb-NO"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2" name="TekstSylinder 11"/>
          <p:cNvSpPr txBox="1"/>
          <p:nvPr/>
        </p:nvSpPr>
        <p:spPr>
          <a:xfrm>
            <a:off x="7404484" y="5085184"/>
            <a:ext cx="4668180" cy="1200329"/>
          </a:xfrm>
          <a:prstGeom prst="rect">
            <a:avLst/>
          </a:prstGeom>
          <a:noFill/>
        </p:spPr>
        <p:txBody>
          <a:bodyPr wrap="square" rtlCol="0">
            <a:spAutoFit/>
          </a:bodyPr>
          <a:lstStyle/>
          <a:p>
            <a:r>
              <a:rPr lang="en-US" b="1" dirty="0" smtClean="0">
                <a:solidFill>
                  <a:schemeClr val="tx1"/>
                </a:solidFill>
                <a:latin typeface="Arial" panose="020B0604020202020204" pitchFamily="34" charset="0"/>
                <a:ea typeface="Tahoma" panose="020B0604030504040204" pitchFamily="34" charset="0"/>
                <a:cs typeface="Arial" panose="020B0604020202020204" pitchFamily="34" charset="0"/>
              </a:rPr>
              <a:t>Warehouse </a:t>
            </a:r>
            <a:r>
              <a:rPr lang="en-US" b="1" dirty="0">
                <a:solidFill>
                  <a:schemeClr val="tx1"/>
                </a:solidFill>
                <a:latin typeface="Arial" panose="020B0604020202020204" pitchFamily="34" charset="0"/>
                <a:ea typeface="Tahoma" panose="020B0604030504040204" pitchFamily="34" charset="0"/>
                <a:cs typeface="Arial" panose="020B0604020202020204" pitchFamily="34" charset="0"/>
              </a:rPr>
              <a:t>Operator products that would otherwise have long delivery </a:t>
            </a:r>
            <a:r>
              <a:rPr lang="en-US" b="1" dirty="0" smtClean="0">
                <a:solidFill>
                  <a:schemeClr val="tx1"/>
                </a:solidFill>
                <a:latin typeface="Arial" panose="020B0604020202020204" pitchFamily="34" charset="0"/>
                <a:ea typeface="Tahoma" panose="020B0604030504040204" pitchFamily="34" charset="0"/>
                <a:cs typeface="Arial" panose="020B0604020202020204" pitchFamily="34" charset="0"/>
              </a:rPr>
              <a:t>times</a:t>
            </a:r>
            <a:endParaRPr lang="nb-NO"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3" name="Pil høyre 12"/>
          <p:cNvSpPr/>
          <p:nvPr/>
        </p:nvSpPr>
        <p:spPr bwMode="auto">
          <a:xfrm>
            <a:off x="7063579" y="2256553"/>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
        <p:nvSpPr>
          <p:cNvPr id="14" name="Pil høyre 13"/>
          <p:cNvSpPr/>
          <p:nvPr/>
        </p:nvSpPr>
        <p:spPr bwMode="auto">
          <a:xfrm>
            <a:off x="7063579" y="3789040"/>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
        <p:nvSpPr>
          <p:cNvPr id="15" name="Pil høyre 14"/>
          <p:cNvSpPr/>
          <p:nvPr/>
        </p:nvSpPr>
        <p:spPr bwMode="auto">
          <a:xfrm>
            <a:off x="7063579" y="5439363"/>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Tree>
    <p:extLst>
      <p:ext uri="{BB962C8B-B14F-4D97-AF65-F5344CB8AC3E}">
        <p14:creationId xmlns:p14="http://schemas.microsoft.com/office/powerpoint/2010/main" val="367722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2" y="2780928"/>
            <a:ext cx="4111352" cy="1598859"/>
          </a:xfrm>
          <a:prstGeom prst="rect">
            <a:avLst/>
          </a:prstGeom>
        </p:spPr>
      </p:pic>
      <p:graphicFrame>
        <p:nvGraphicFramePr>
          <p:cNvPr id="2" name="Diagram 1"/>
          <p:cNvGraphicFramePr/>
          <p:nvPr>
            <p:extLst>
              <p:ext uri="{D42A27DB-BD31-4B8C-83A1-F6EECF244321}">
                <p14:modId xmlns:p14="http://schemas.microsoft.com/office/powerpoint/2010/main" val="3810333205"/>
              </p:ext>
            </p:extLst>
          </p:nvPr>
        </p:nvGraphicFramePr>
        <p:xfrm>
          <a:off x="119336" y="1484784"/>
          <a:ext cx="799288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il høyre 4"/>
          <p:cNvSpPr/>
          <p:nvPr/>
        </p:nvSpPr>
        <p:spPr bwMode="auto">
          <a:xfrm>
            <a:off x="8184232" y="1916832"/>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
        <p:nvSpPr>
          <p:cNvPr id="6" name="TekstSylinder 5"/>
          <p:cNvSpPr txBox="1"/>
          <p:nvPr/>
        </p:nvSpPr>
        <p:spPr>
          <a:xfrm>
            <a:off x="8573144" y="1772816"/>
            <a:ext cx="3240360" cy="707886"/>
          </a:xfrm>
          <a:prstGeom prst="rect">
            <a:avLst/>
          </a:prstGeom>
          <a:noFill/>
        </p:spPr>
        <p:txBody>
          <a:bodyPr wrap="square" rtlCol="0">
            <a:spAutoFit/>
          </a:bodyPr>
          <a:lstStyle/>
          <a:p>
            <a:r>
              <a:rPr lang="nb-NO" sz="2000" b="1" dirty="0" smtClean="0">
                <a:solidFill>
                  <a:schemeClr val="tx1"/>
                </a:solidFill>
                <a:latin typeface="Arial" panose="020B0604020202020204" pitchFamily="34" charset="0"/>
                <a:ea typeface="Tahoma" panose="020B0604030504040204" pitchFamily="34" charset="0"/>
                <a:cs typeface="Arial" panose="020B0604020202020204" pitchFamily="34" charset="0"/>
              </a:rPr>
              <a:t>ONE SUPPLIER SAVES TIME AND MONEY</a:t>
            </a:r>
            <a:endParaRPr lang="nb-NO" sz="20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7" name="Pil høyre 6"/>
          <p:cNvSpPr/>
          <p:nvPr/>
        </p:nvSpPr>
        <p:spPr bwMode="auto">
          <a:xfrm>
            <a:off x="8184232" y="3474082"/>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
        <p:nvSpPr>
          <p:cNvPr id="8" name="TekstSylinder 7"/>
          <p:cNvSpPr txBox="1"/>
          <p:nvPr/>
        </p:nvSpPr>
        <p:spPr>
          <a:xfrm>
            <a:off x="8544272" y="3270012"/>
            <a:ext cx="3618856" cy="2862322"/>
          </a:xfrm>
          <a:prstGeom prst="rect">
            <a:avLst/>
          </a:prstGeom>
          <a:noFill/>
        </p:spPr>
        <p:txBody>
          <a:bodyPr wrap="square" rtlCol="0">
            <a:spAutoFit/>
          </a:bodyPr>
          <a:lstStyle/>
          <a:p>
            <a:r>
              <a:rPr lang="en-US" sz="2000" b="1" dirty="0" smtClean="0">
                <a:solidFill>
                  <a:schemeClr val="tx1"/>
                </a:solidFill>
                <a:latin typeface="Arial" panose="020B0604020202020204" pitchFamily="34" charset="0"/>
                <a:ea typeface="Tahoma" panose="020B0604030504040204" pitchFamily="34" charset="0"/>
                <a:cs typeface="Arial" panose="020B0604020202020204" pitchFamily="34" charset="0"/>
              </a:rPr>
              <a:t>ONE </a:t>
            </a:r>
            <a:r>
              <a:rPr lang="en-US" sz="2000" b="1" dirty="0">
                <a:solidFill>
                  <a:schemeClr val="tx1"/>
                </a:solidFill>
                <a:latin typeface="Arial" panose="020B0604020202020204" pitchFamily="34" charset="0"/>
                <a:ea typeface="Tahoma" panose="020B0604030504040204" pitchFamily="34" charset="0"/>
                <a:cs typeface="Arial" panose="020B0604020202020204" pitchFamily="34" charset="0"/>
              </a:rPr>
              <a:t>SHIPPING SAVES TRANSPORT AND AGENT COST</a:t>
            </a:r>
          </a:p>
          <a:p>
            <a:endParaRPr lang="en-US" sz="20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endParaRPr lang="en-US" sz="2000" b="1" dirty="0" smtClean="0">
              <a:solidFill>
                <a:schemeClr val="tx1"/>
              </a:solidFill>
              <a:latin typeface="Arial" panose="020B0604020202020204" pitchFamily="34" charset="0"/>
              <a:ea typeface="Tahoma" panose="020B0604030504040204" pitchFamily="34" charset="0"/>
              <a:cs typeface="Arial" panose="020B0604020202020204" pitchFamily="34" charset="0"/>
            </a:endParaRPr>
          </a:p>
          <a:p>
            <a:endParaRPr lang="en-US" sz="20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r>
              <a:rPr lang="nb-NO" sz="2000" b="1" dirty="0">
                <a:solidFill>
                  <a:schemeClr val="tx1"/>
                </a:solidFill>
                <a:latin typeface="Arial" panose="020B0604020202020204" pitchFamily="34" charset="0"/>
                <a:ea typeface="Tahoma" panose="020B0604030504040204" pitchFamily="34" charset="0"/>
                <a:cs typeface="Arial" panose="020B0604020202020204" pitchFamily="34" charset="0"/>
              </a:rPr>
              <a:t>ONE INVOICE SAVES INVOICE TREATMENT COST AND </a:t>
            </a:r>
            <a:r>
              <a:rPr lang="nb-NO" sz="2000" b="1" dirty="0" smtClean="0">
                <a:solidFill>
                  <a:schemeClr val="tx1"/>
                </a:solidFill>
                <a:latin typeface="Arial" panose="020B0604020202020204" pitchFamily="34" charset="0"/>
                <a:ea typeface="Tahoma" panose="020B0604030504040204" pitchFamily="34" charset="0"/>
                <a:cs typeface="Arial" panose="020B0604020202020204" pitchFamily="34" charset="0"/>
              </a:rPr>
              <a:t>TIME</a:t>
            </a:r>
            <a:endParaRPr lang="nb-NO" sz="20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0" name="Pil høyre 9"/>
          <p:cNvSpPr/>
          <p:nvPr/>
        </p:nvSpPr>
        <p:spPr bwMode="auto">
          <a:xfrm>
            <a:off x="8184232" y="5301208"/>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
        <p:nvSpPr>
          <p:cNvPr id="11" name="TekstSylinder 10"/>
          <p:cNvSpPr txBox="1"/>
          <p:nvPr/>
        </p:nvSpPr>
        <p:spPr>
          <a:xfrm>
            <a:off x="983432" y="190381"/>
            <a:ext cx="9987950" cy="646331"/>
          </a:xfrm>
          <a:prstGeom prst="rect">
            <a:avLst/>
          </a:prstGeom>
          <a:noFill/>
        </p:spPr>
        <p:txBody>
          <a:bodyPr wrap="square" rtlCol="0">
            <a:spAutoFit/>
          </a:bodyPr>
          <a:lstStyle/>
          <a:p>
            <a:pPr algn="ctr"/>
            <a:r>
              <a:rPr lang="nb-NO" sz="3500" dirty="0" smtClean="0">
                <a:latin typeface="Arial" panose="020B0604020202020204" pitchFamily="34" charset="0"/>
                <a:ea typeface="Tahoma" panose="020B0604030504040204" pitchFamily="34" charset="0"/>
                <a:cs typeface="Arial" panose="020B0604020202020204" pitchFamily="34" charset="0"/>
              </a:rPr>
              <a:t>ONE SUPPLIER GIVES </a:t>
            </a:r>
            <a:r>
              <a:rPr lang="en-US" sz="3600" dirty="0" smtClean="0">
                <a:latin typeface="Arial" panose="020B0604020202020204" pitchFamily="34" charset="0"/>
                <a:cs typeface="Arial" panose="020B0604020202020204" pitchFamily="34" charset="0"/>
              </a:rPr>
              <a:t>COST </a:t>
            </a:r>
            <a:r>
              <a:rPr lang="en-US" sz="3600" dirty="0">
                <a:latin typeface="Arial" panose="020B0604020202020204" pitchFamily="34" charset="0"/>
                <a:cs typeface="Arial" panose="020B0604020202020204" pitchFamily="34" charset="0"/>
              </a:rPr>
              <a:t>REDUCTIONS </a:t>
            </a:r>
            <a:endParaRPr lang="nb-NO" sz="35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54663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l høyre 2"/>
          <p:cNvSpPr/>
          <p:nvPr/>
        </p:nvSpPr>
        <p:spPr bwMode="auto">
          <a:xfrm>
            <a:off x="5693016" y="1656239"/>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
        <p:nvSpPr>
          <p:cNvPr id="4" name="Pil høyre 3"/>
          <p:cNvSpPr/>
          <p:nvPr/>
        </p:nvSpPr>
        <p:spPr bwMode="auto">
          <a:xfrm>
            <a:off x="5693016" y="3673672"/>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
        <p:nvSpPr>
          <p:cNvPr id="7" name="Pil høyre 6"/>
          <p:cNvSpPr/>
          <p:nvPr/>
        </p:nvSpPr>
        <p:spPr bwMode="auto">
          <a:xfrm>
            <a:off x="5693016" y="5099344"/>
            <a:ext cx="360040" cy="3600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pPr>
            <a:endParaRPr kumimoji="0" lang="nb-NO" sz="2400" b="0" i="0" u="none" strike="noStrike" cap="none" normalizeH="0" baseline="0" smtClean="0">
              <a:ln>
                <a:noFill/>
              </a:ln>
              <a:solidFill>
                <a:schemeClr val="bg1"/>
              </a:solidFill>
              <a:effectLst/>
              <a:latin typeface="DIN" charset="0"/>
              <a:ea typeface="MS Gothic" charset="-128"/>
            </a:endParaRPr>
          </a:p>
        </p:txBody>
      </p:sp>
      <p:sp>
        <p:nvSpPr>
          <p:cNvPr id="8" name="TekstSylinder 7"/>
          <p:cNvSpPr txBox="1"/>
          <p:nvPr/>
        </p:nvSpPr>
        <p:spPr>
          <a:xfrm>
            <a:off x="6255712" y="3573016"/>
            <a:ext cx="5744944" cy="523220"/>
          </a:xfrm>
          <a:prstGeom prst="rect">
            <a:avLst/>
          </a:prstGeom>
          <a:noFill/>
        </p:spPr>
        <p:txBody>
          <a:bodyPr wrap="square" rtlCol="0">
            <a:spAutoFit/>
          </a:bodyPr>
          <a:lstStyle/>
          <a:p>
            <a:r>
              <a:rPr lang="nb-NO" sz="2800" b="1" dirty="0" smtClean="0">
                <a:solidFill>
                  <a:schemeClr val="tx1"/>
                </a:solidFill>
                <a:latin typeface="Arial" panose="020B0604020202020204" pitchFamily="34" charset="0"/>
                <a:ea typeface="Tahoma" panose="020B0604030504040204" pitchFamily="34" charset="0"/>
                <a:cs typeface="Arial" panose="020B0604020202020204" pitchFamily="34" charset="0"/>
              </a:rPr>
              <a:t>WORLD WIDE DELIVERY</a:t>
            </a:r>
            <a:endParaRPr lang="nb-NO" sz="28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0" name="TekstSylinder 9"/>
          <p:cNvSpPr txBox="1"/>
          <p:nvPr/>
        </p:nvSpPr>
        <p:spPr>
          <a:xfrm>
            <a:off x="6175496" y="1495030"/>
            <a:ext cx="5825160" cy="954107"/>
          </a:xfrm>
          <a:prstGeom prst="rect">
            <a:avLst/>
          </a:prstGeom>
          <a:noFill/>
        </p:spPr>
        <p:txBody>
          <a:bodyPr wrap="square" rtlCol="0">
            <a:spAutoFit/>
          </a:bodyPr>
          <a:lstStyle/>
          <a:p>
            <a:r>
              <a:rPr lang="nb-NO" sz="2800" b="1" dirty="0" smtClean="0">
                <a:solidFill>
                  <a:schemeClr val="tx1"/>
                </a:solidFill>
                <a:latin typeface="Arial" panose="020B0604020202020204" pitchFamily="34" charset="0"/>
                <a:ea typeface="Tahoma" panose="020B0604030504040204" pitchFamily="34" charset="0"/>
                <a:cs typeface="Arial" panose="020B0604020202020204" pitchFamily="34" charset="0"/>
              </a:rPr>
              <a:t>PRODUCT SUPPLY FROM OUR 26 EXPRESS STORES</a:t>
            </a:r>
            <a:endParaRPr lang="nb-NO" sz="28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1" name="TekstSylinder 10"/>
          <p:cNvSpPr txBox="1"/>
          <p:nvPr/>
        </p:nvSpPr>
        <p:spPr>
          <a:xfrm>
            <a:off x="7203408" y="4785324"/>
            <a:ext cx="3096344" cy="461665"/>
          </a:xfrm>
          <a:prstGeom prst="rect">
            <a:avLst/>
          </a:prstGeom>
          <a:noFill/>
        </p:spPr>
        <p:txBody>
          <a:bodyPr wrap="square" rtlCol="0">
            <a:spAutoFit/>
          </a:bodyPr>
          <a:lstStyle/>
          <a:p>
            <a:endParaRPr lang="nb-NO" dirty="0"/>
          </a:p>
        </p:txBody>
      </p:sp>
      <p:sp>
        <p:nvSpPr>
          <p:cNvPr id="12" name="TekstSylinder 11"/>
          <p:cNvSpPr txBox="1"/>
          <p:nvPr/>
        </p:nvSpPr>
        <p:spPr>
          <a:xfrm>
            <a:off x="6255712" y="4827358"/>
            <a:ext cx="5744944" cy="954107"/>
          </a:xfrm>
          <a:prstGeom prst="rect">
            <a:avLst/>
          </a:prstGeom>
          <a:noFill/>
        </p:spPr>
        <p:txBody>
          <a:bodyPr wrap="square" rtlCol="0">
            <a:spAutoFit/>
          </a:bodyPr>
          <a:lstStyle/>
          <a:p>
            <a:r>
              <a:rPr lang="nb-NO" sz="2800" b="1" dirty="0" smtClean="0">
                <a:solidFill>
                  <a:schemeClr val="tx1"/>
                </a:solidFill>
                <a:latin typeface="Arial" panose="020B0604020202020204" pitchFamily="34" charset="0"/>
                <a:ea typeface="Tahoma" panose="020B0604030504040204" pitchFamily="34" charset="0"/>
                <a:cs typeface="Arial" panose="020B0604020202020204" pitchFamily="34" charset="0"/>
              </a:rPr>
              <a:t>DELIVERY FROM BOTH BERGEN AND OSLO</a:t>
            </a:r>
            <a:endParaRPr lang="nb-NO" sz="28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3" name="TekstSylinder 12"/>
          <p:cNvSpPr txBox="1"/>
          <p:nvPr/>
        </p:nvSpPr>
        <p:spPr>
          <a:xfrm>
            <a:off x="4428653" y="242761"/>
            <a:ext cx="4248472" cy="707886"/>
          </a:xfrm>
          <a:prstGeom prst="rect">
            <a:avLst/>
          </a:prstGeom>
          <a:noFill/>
        </p:spPr>
        <p:txBody>
          <a:bodyPr wrap="square" rtlCol="0">
            <a:spAutoFit/>
          </a:bodyPr>
          <a:lstStyle/>
          <a:p>
            <a:r>
              <a:rPr lang="nb-NO" sz="4000" dirty="0" smtClean="0">
                <a:latin typeface="Arial" panose="020B0604020202020204" pitchFamily="34" charset="0"/>
                <a:ea typeface="Tahoma" panose="020B0604030504040204" pitchFamily="34" charset="0"/>
                <a:cs typeface="Arial" panose="020B0604020202020204" pitchFamily="34" charset="0"/>
              </a:rPr>
              <a:t>LOGISTICS</a:t>
            </a:r>
            <a:endParaRPr lang="nb-NO" sz="4000" dirty="0">
              <a:latin typeface="Arial" panose="020B0604020202020204" pitchFamily="34" charset="0"/>
              <a:ea typeface="Tahoma" panose="020B0604030504040204" pitchFamily="34" charset="0"/>
              <a:cs typeface="Arial" panose="020B0604020202020204" pitchFamily="34" charset="0"/>
            </a:endParaRPr>
          </a:p>
        </p:txBody>
      </p:sp>
      <p:pic>
        <p:nvPicPr>
          <p:cNvPr id="14" name="Bilde 1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5399" y="1495030"/>
            <a:ext cx="3733253" cy="4972420"/>
          </a:xfrm>
          <a:prstGeom prst="rect">
            <a:avLst/>
          </a:prstGeom>
        </p:spPr>
      </p:pic>
    </p:spTree>
    <p:extLst>
      <p:ext uri="{BB962C8B-B14F-4D97-AF65-F5344CB8AC3E}">
        <p14:creationId xmlns:p14="http://schemas.microsoft.com/office/powerpoint/2010/main" val="369634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888" y="1466520"/>
            <a:ext cx="4155647" cy="495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456" y="1466521"/>
            <a:ext cx="3888432" cy="495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kstSylinder 5"/>
          <p:cNvSpPr txBox="1"/>
          <p:nvPr/>
        </p:nvSpPr>
        <p:spPr>
          <a:xfrm>
            <a:off x="1055440" y="44624"/>
            <a:ext cx="10873208" cy="1200329"/>
          </a:xfrm>
          <a:prstGeom prst="rect">
            <a:avLst/>
          </a:prstGeom>
          <a:noFill/>
        </p:spPr>
        <p:txBody>
          <a:bodyPr wrap="square" rtlCol="0">
            <a:spAutoFit/>
          </a:bodyPr>
          <a:lstStyle/>
          <a:p>
            <a:r>
              <a:rPr lang="nb-NO" sz="3600" dirty="0" smtClean="0">
                <a:latin typeface="Arial" panose="020B0604020202020204" pitchFamily="34" charset="0"/>
                <a:ea typeface="Tahoma" panose="020B0604030504040204" pitchFamily="34" charset="0"/>
                <a:cs typeface="Arial" panose="020B0604020202020204" pitchFamily="34" charset="0"/>
              </a:rPr>
              <a:t>WAREHOUSE FOR PRODUCT DELIVERY IN ROTTERDAM</a:t>
            </a:r>
            <a:endParaRPr lang="nb-NO" sz="36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10581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T2009">
  <a:themeElements>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ma">
      <a:majorFont>
        <a:latin typeface="DIN-Regular"/>
        <a:ea typeface="MS Gothic"/>
        <a:cs typeface=""/>
      </a:majorFont>
      <a:minorFont>
        <a:latin typeface="DIN-Regular"/>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defRPr kumimoji="0" lang="en-GB" sz="2400" b="0" i="0" u="none" strike="noStrike" cap="none" normalizeH="0" baseline="0" smtClean="0">
            <a:ln>
              <a:noFill/>
            </a:ln>
            <a:solidFill>
              <a:schemeClr val="bg1"/>
            </a:solidFill>
            <a:effectLst/>
            <a:latin typeface="DIN"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81000"/>
          </a:lnSpc>
          <a:spcBef>
            <a:spcPct val="0"/>
          </a:spcBef>
          <a:spcAft>
            <a:spcPct val="0"/>
          </a:spcAft>
          <a:buClr>
            <a:srgbClr val="000000"/>
          </a:buClr>
          <a:buSzPct val="100000"/>
          <a:buFont typeface="DIN" charset="0"/>
          <a:buNone/>
          <a:tabLst/>
          <a:defRPr kumimoji="0" lang="en-GB" sz="2400" b="0" i="0" u="none" strike="noStrike" cap="none" normalizeH="0" baseline="0" smtClean="0">
            <a:ln>
              <a:noFill/>
            </a:ln>
            <a:solidFill>
              <a:schemeClr val="bg1"/>
            </a:solidFill>
            <a:effectLst/>
            <a:latin typeface="DIN" charset="0"/>
            <a:ea typeface="MS Gothic" charset="-128"/>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_Docs_" ma:contentTypeID="0x009B3BAD38D564D94F8E2012A85385D70B" ma:contentTypeVersion="" ma:contentTypeDescription="" ma:contentTypeScope="" ma:versionID="d06e74e59cb197b8fa6cc0c3b1eca29b">
  <xsd:schema xmlns:xsd="http://www.w3.org/2001/XMLSchema" xmlns:p="http://schemas.microsoft.com/office/2006/metadata/properties" xmlns:ns1="http://schemas.microsoft.com/sharepoint/v3" targetNamespace="http://schemas.microsoft.com/office/2006/metadata/properties" ma:root="true" ma:fieldsID="3e5d9eca856144ce6ca1da655f95619c" ns1:_="">
    <xsd:import namespace="http://schemas.microsoft.com/sharepoint/v3"/>
    <xsd:element name="properties">
      <xsd:complexType>
        <xsd:sequence>
          <xsd:element name="documentManagement">
            <xsd:complexType>
              <xsd:all>
                <xsd:element ref="ns1:ID" minOccurs="0"/>
                <xsd:element ref="ns1:ContentTypeId" minOccurs="0"/>
                <xsd:element ref="ns1:Author" minOccurs="0"/>
                <xsd:element ref="ns1:Editor" minOccurs="0"/>
                <xsd:element ref="ns1:_HasCopyDestinations" minOccurs="0"/>
                <xsd:element ref="ns1:_CopySource" minOccurs="0"/>
                <xsd:element ref="ns1:_ModerationStatus" minOccurs="0"/>
                <xsd:element ref="ns1:_ModerationComment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File_x0020_Type" minOccurs="0"/>
                <xsd:element ref="ns1:HTML_x0020_File_x0020_Type" minOccurs="0"/>
                <xsd:element ref="ns1:_SourceUrl" minOccurs="0"/>
                <xsd:element ref="ns1:_SharedFileIndex"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AutoVersionDisabled" minOccurs="0"/>
                <xsd:element ref="ns1:ItemType" minOccurs="0"/>
                <xsd:element ref="ns1: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D" ma:index="0" nillable="true" ma:displayName="ID" ma:internalName="ID" ma:readOnly="true">
      <xsd:simpleType>
        <xsd:restriction base="dms:Unknown"/>
      </xsd:simpleType>
    </xsd:element>
    <xsd:element name="ContentTypeId" ma:index="1" nillable="true" ma:displayName="Content Type ID" ma:hidden="true" ma:internalName="ContentTypeId" ma:readOnly="true">
      <xsd:simpleType>
        <xsd:restriction base="dms:Unknown"/>
      </xsd:simpleType>
    </xsd:element>
    <xsd:element name="Author" ma:index="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7" nillable="true" ma:displayName="Has Copy Destinations" ma:hidden="true" ma:internalName="_HasCopyDestinations" ma:readOnly="true">
      <xsd:simpleType>
        <xsd:restriction base="dms:Boolean"/>
      </xsd:simpleType>
    </xsd:element>
    <xsd:element name="_CopySource" ma:index="8" nillable="true" ma:displayName="Copy Source" ma:internalName="_CopySource" ma:readOnly="true">
      <xsd:simpleType>
        <xsd:restriction base="dms:Text"/>
      </xsd:simpleType>
    </xsd:element>
    <xsd:element name="_ModerationStatus" ma:index="9" nillable="true" ma:displayName="Approval Status" ma:default="0" ma:hidden="true" ma:internalName="_ModerationStatus" ma:readOnly="true">
      <xsd:simpleType>
        <xsd:restriction base="dms:Unknown"/>
      </xsd:simpleType>
    </xsd:element>
    <xsd:element name="_ModerationComments" ma:index="10" nillable="true" ma:displayName="Approver Comments" ma:hidden="true" ma:internalName="_ModerationComments" ma:readOnly="true">
      <xsd:simpleType>
        <xsd:restriction base="dms:Note"/>
      </xsd:simpleType>
    </xsd:element>
    <xsd:element name="FileRef" ma:index="11" nillable="true" ma:displayName="URL Path" ma:hidden="true" ma:list="Docs" ma:internalName="FileRef" ma:readOnly="true" ma:showField="FullUrl">
      <xsd:simpleType>
        <xsd:restriction base="dms:Lookup"/>
      </xsd:simpleType>
    </xsd:element>
    <xsd:element name="FileDirRef" ma:index="12" nillable="true" ma:displayName="Path" ma:hidden="true" ma:list="Docs" ma:internalName="FileDirRef" ma:readOnly="true" ma:showField="DirName">
      <xsd:simpleType>
        <xsd:restriction base="dms:Lookup"/>
      </xsd:simpleType>
    </xsd:element>
    <xsd:element name="Last_x0020_Modified" ma:index="13" nillable="true" ma:displayName="Modified" ma:format="TRUE" ma:hidden="true" ma:list="Docs" ma:internalName="Last_x0020_Modified" ma:readOnly="true" ma:showField="TimeLastModified">
      <xsd:simpleType>
        <xsd:restriction base="dms:Lookup"/>
      </xsd:simpleType>
    </xsd:element>
    <xsd:element name="Created_x0020_Date" ma:index="14" nillable="true" ma:displayName="Created" ma:format="TRUE" ma:hidden="true" ma:list="Docs" ma:internalName="Created_x0020_Date" ma:readOnly="true" ma:showField="TimeCreated">
      <xsd:simpleType>
        <xsd:restriction base="dms:Lookup"/>
      </xsd:simpleType>
    </xsd:element>
    <xsd:element name="File_x0020_Size" ma:index="15" nillable="true" ma:displayName="File Size" ma:format="TRUE" ma:hidden="true" ma:list="Docs" ma:internalName="File_x0020_Size" ma:readOnly="true" ma:showField="SizeInKB">
      <xsd:simpleType>
        <xsd:restriction base="dms:Lookup"/>
      </xsd:simpleType>
    </xsd:element>
    <xsd:element name="FSObjType" ma:index="16" nillable="true" ma:displayName="Item Type" ma:hidden="true" ma:list="Docs" ma:internalName="FSObjType" ma:readOnly="true" ma:showField="FSType">
      <xsd:simpleType>
        <xsd:restriction base="dms:Lookup"/>
      </xsd:simpleType>
    </xsd:element>
    <xsd:element name="CheckedOutUserId" ma:index="18" nillable="true" ma:displayName="ID of the User who has the item Checked Out" ma:hidden="true" ma:list="Docs" ma:internalName="CheckedOutUserId" ma:readOnly="true" ma:showField="CheckoutUserId">
      <xsd:simpleType>
        <xsd:restriction base="dms:Lookup"/>
      </xsd:simpleType>
    </xsd:element>
    <xsd:element name="IsCheckedoutToLocal" ma:index="19" nillable="true" ma:displayName="Is Checked out to local" ma:hidden="true" ma:list="Docs" ma:internalName="IsCheckedoutToLocal" ma:readOnly="true" ma:showField="IsCheckoutToLocal">
      <xsd:simpleType>
        <xsd:restriction base="dms:Lookup"/>
      </xsd:simpleType>
    </xsd:element>
    <xsd:element name="CheckoutUser" ma:index="20"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22" nillable="true" ma:displayName="Unique Id" ma:hidden="true" ma:list="Docs" ma:internalName="UniqueId" ma:readOnly="true" ma:showField="UniqueId">
      <xsd:simpleType>
        <xsd:restriction base="dms:Lookup"/>
      </xsd:simpleType>
    </xsd:element>
    <xsd:element name="ProgId" ma:index="23" nillable="true" ma:displayName="ProgId" ma:hidden="true" ma:list="Docs" ma:internalName="ProgId" ma:readOnly="true" ma:showField="ProgId">
      <xsd:simpleType>
        <xsd:restriction base="dms:Lookup"/>
      </xsd:simpleType>
    </xsd:element>
    <xsd:element name="ScopeId" ma:index="24" nillable="true" ma:displayName="ScopeId" ma:hidden="true" ma:list="Docs" ma:internalName="ScopeId" ma:readOnly="true" ma:showField="ScopeId">
      <xsd:simpleType>
        <xsd:restriction base="dms:Lookup"/>
      </xsd:simpleType>
    </xsd:element>
    <xsd:element name="VirusStatus" ma:index="25" nillable="true" ma:displayName="Virus Status" ma:format="TRUE" ma:hidden="true" ma:list="Docs" ma:internalName="VirusStatus" ma:readOnly="true" ma:showField="Size">
      <xsd:simpleType>
        <xsd:restriction base="dms:Lookup"/>
      </xsd:simpleType>
    </xsd:element>
    <xsd:element name="CheckedOutTitle" ma:index="26" nillable="true" ma:displayName="Checked Out To" ma:format="TRUE" ma:hidden="true" ma:list="Docs" ma:internalName="CheckedOutTitle" ma:readOnly="true" ma:showField="CheckedOutTitle">
      <xsd:simpleType>
        <xsd:restriction base="dms:Lookup"/>
      </xsd:simpleType>
    </xsd:element>
    <xsd:element name="_CheckinComment" ma:index="27" nillable="true" ma:displayName="Check In Comment" ma:format="TRUE" ma:list="Docs" ma:internalName="_CheckinComment" ma:readOnly="true" ma:showField="CheckinComment">
      <xsd:simpleType>
        <xsd:restriction base="dms:Lookup"/>
      </xsd:simpleType>
    </xsd:element>
    <xsd:element name="File_x0020_Type" ma:index="31" nillable="true" ma:displayName="File Type" ma:hidden="true" ma:internalName="File_x0020_Type" ma:readOnly="true">
      <xsd:simpleType>
        <xsd:restriction base="dms:Text"/>
      </xsd:simpleType>
    </xsd:element>
    <xsd:element name="HTML_x0020_File_x0020_Type" ma:index="32" nillable="true" ma:displayName="HTML File Type" ma:hidden="true" ma:internalName="HTML_x0020_File_x0020_Type" ma:readOnly="true">
      <xsd:simpleType>
        <xsd:restriction base="dms:Text"/>
      </xsd:simpleType>
    </xsd:element>
    <xsd:element name="_SourceUrl" ma:index="33" nillable="true" ma:displayName="Source Url" ma:hidden="true" ma:internalName="_SourceUrl">
      <xsd:simpleType>
        <xsd:restriction base="dms:Text"/>
      </xsd:simpleType>
    </xsd:element>
    <xsd:element name="_SharedFileIndex" ma:index="34" nillable="true" ma:displayName="Shared File Index" ma:hidden="true" ma:internalName="_SharedFileIndex">
      <xsd:simpleType>
        <xsd:restriction base="dms:Text"/>
      </xsd:simpleType>
    </xsd:element>
    <xsd:element name="MetaInfo" ma:index="44" nillable="true" ma:displayName="Property Bag" ma:hidden="true" ma:list="Docs" ma:internalName="MetaInfo" ma:showField="MetaInfo">
      <xsd:simpleType>
        <xsd:restriction base="dms:Lookup"/>
      </xsd:simpleType>
    </xsd:element>
    <xsd:element name="_Level" ma:index="45" nillable="true" ma:displayName="Level" ma:hidden="true" ma:internalName="_Level" ma:readOnly="true">
      <xsd:simpleType>
        <xsd:restriction base="dms:Unknown"/>
      </xsd:simpleType>
    </xsd:element>
    <xsd:element name="_IsCurrentVersion" ma:index="46" nillable="true" ma:displayName="Is Current Version" ma:hidden="true" ma:internalName="_IsCurrentVersion" ma:readOnly="true">
      <xsd:simpleType>
        <xsd:restriction base="dms:Boolean"/>
      </xsd:simpleType>
    </xsd:element>
    <xsd:element name="owshiddenversion" ma:index="50" nillable="true" ma:displayName="owshiddenversion" ma:hidden="true" ma:internalName="owshiddenversion" ma:readOnly="true">
      <xsd:simpleType>
        <xsd:restriction base="dms:Unknown"/>
      </xsd:simpleType>
    </xsd:element>
    <xsd:element name="_UIVersion" ma:index="51" nillable="true" ma:displayName="UI Version" ma:hidden="true" ma:internalName="_UIVersion" ma:readOnly="true">
      <xsd:simpleType>
        <xsd:restriction base="dms:Unknown"/>
      </xsd:simpleType>
    </xsd:element>
    <xsd:element name="_UIVersionString" ma:index="52" nillable="true" ma:displayName="Version" ma:internalName="_UIVersionString" ma:readOnly="true">
      <xsd:simpleType>
        <xsd:restriction base="dms:Text"/>
      </xsd:simpleType>
    </xsd:element>
    <xsd:element name="InstanceID" ma:index="53" nillable="true" ma:displayName="Instance ID" ma:hidden="true" ma:internalName="InstanceID" ma:readOnly="true">
      <xsd:simpleType>
        <xsd:restriction base="dms:Unknown"/>
      </xsd:simpleType>
    </xsd:element>
    <xsd:element name="Order" ma:index="54" nillable="true" ma:displayName="Order" ma:hidden="true" ma:internalName="Order">
      <xsd:simpleType>
        <xsd:restriction base="dms:Number"/>
      </xsd:simpleType>
    </xsd:element>
    <xsd:element name="GUID" ma:index="55" nillable="true" ma:displayName="GUID" ma:hidden="true" ma:internalName="GUID" ma:readOnly="true">
      <xsd:simpleType>
        <xsd:restriction base="dms:Unknown"/>
      </xsd:simpleType>
    </xsd:element>
    <xsd:element name="WorkflowVersion" ma:index="56" nillable="true" ma:displayName="Workflow Version" ma:hidden="true" ma:internalName="WorkflowVersion" ma:readOnly="true">
      <xsd:simpleType>
        <xsd:restriction base="dms:Unknown"/>
      </xsd:simpleType>
    </xsd:element>
    <xsd:element name="WorkflowInstanceID" ma:index="57" nillable="true" ma:displayName="Workflow Instance ID" ma:hidden="true" ma:internalName="WorkflowInstanceID" ma:readOnly="true">
      <xsd:simpleType>
        <xsd:restriction base="dms:Unknown"/>
      </xsd:simpleType>
    </xsd:element>
    <xsd:element name="ParentVersionString" ma:index="58" nillable="true" ma:displayName="Source Version (Converted Document)" ma:hidden="true" ma:list="Docs" ma:internalName="ParentVersionString" ma:readOnly="true" ma:showField="ParentVersionString">
      <xsd:simpleType>
        <xsd:restriction base="dms:Lookup"/>
      </xsd:simpleType>
    </xsd:element>
    <xsd:element name="ParentLeafName" ma:index="59" nillable="true" ma:displayName="Source Name (Converted Document)" ma:hidden="true" ma:list="Docs" ma:internalName="ParentLeafName" ma:readOnly="true" ma:showField="ParentLeafName">
      <xsd:simpleType>
        <xsd:restriction base="dms:Lookup"/>
      </xsd:simpleType>
    </xsd:element>
    <xsd:element name="AutoVersionDisabled" ma:index="60" nillable="true" ma:displayName="AutoVersionDisabled" ma:default="FALSE" ma:hidden="true" ma:internalName="AutoVersionDisabled">
      <xsd:simpleType>
        <xsd:restriction base="dms:Boolean"/>
      </xsd:simpleType>
    </xsd:element>
    <xsd:element name="ItemType" ma:index="61" nillable="true" ma:displayName="ItemType" ma:default="1" ma:hidden="true" ma:internalName="ItemType">
      <xsd:simpleType>
        <xsd:restriction base="dms:Unknown"/>
      </xsd:simpleType>
    </xsd:element>
    <xsd:element name="Description" ma:index="62" nillable="true" ma:displayName="Description" ma:hidden="true" ma:internalName="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ma:readOnly="tru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SourceUrl xmlns="http://schemas.microsoft.com/sharepoint/v3" xsi:nil="true"/>
    <AutoVersionDisabled xmlns="http://schemas.microsoft.com/sharepoint/v3">false</AutoVersionDisabled>
    <ItemType xmlns="http://schemas.microsoft.com/sharepoint/v3">1</ItemType>
    <Order xmlns="http://schemas.microsoft.com/sharepoint/v3" xsi:nil="true"/>
    <_SharedFileIndex xmlns="http://schemas.microsoft.com/sharepoint/v3" xsi:nil="true"/>
    <MetaInfo xmlns="http://schemas.microsoft.com/sharepoint/v3" xsi:nil="true"/>
    <Description xmlns="http://schemas.microsoft.com/sharepoint/v3" xsi:nil="true"/>
  </documentManagement>
</p:properties>
</file>

<file path=customXml/itemProps1.xml><?xml version="1.0" encoding="utf-8"?>
<ds:datastoreItem xmlns:ds="http://schemas.openxmlformats.org/officeDocument/2006/customXml" ds:itemID="{3F11E3AA-1F55-4C07-8FF0-2388C4732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1D5FBE3-0698-4E38-8D3A-24D129DCBACC}">
  <ds:schemaRefs>
    <ds:schemaRef ds:uri="http://purl.org/dc/elements/1.1/"/>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SHT2009</Template>
  <TotalTime>1334</TotalTime>
  <Words>1262</Words>
  <Application>Microsoft Office PowerPoint</Application>
  <PresentationFormat>Widescreen</PresentationFormat>
  <Paragraphs>242</Paragraphs>
  <Slides>40</Slides>
  <Notes>28</Notes>
  <HiddenSlides>0</HiddenSlides>
  <MMClips>0</MMClips>
  <ScaleCrop>false</ScaleCrop>
  <HeadingPairs>
    <vt:vector size="6" baseType="variant">
      <vt:variant>
        <vt:lpstr>Brukte skrifter</vt:lpstr>
      </vt:variant>
      <vt:variant>
        <vt:i4>16</vt:i4>
      </vt:variant>
      <vt:variant>
        <vt:lpstr>Tema</vt:lpstr>
      </vt:variant>
      <vt:variant>
        <vt:i4>1</vt:i4>
      </vt:variant>
      <vt:variant>
        <vt:lpstr>Lysbildetitler</vt:lpstr>
      </vt:variant>
      <vt:variant>
        <vt:i4>40</vt:i4>
      </vt:variant>
    </vt:vector>
  </HeadingPairs>
  <TitlesOfParts>
    <vt:vector size="57" baseType="lpstr">
      <vt:lpstr>Arial Unicode MS</vt:lpstr>
      <vt:lpstr>MS Gothic</vt:lpstr>
      <vt:lpstr>ＭＳ Ｐゴシック</vt:lpstr>
      <vt:lpstr>Arial</vt:lpstr>
      <vt:lpstr>Arial Narrow</vt:lpstr>
      <vt:lpstr>Calibri</vt:lpstr>
      <vt:lpstr>Consolas</vt:lpstr>
      <vt:lpstr>DIN</vt:lpstr>
      <vt:lpstr>DIN-Bold</vt:lpstr>
      <vt:lpstr>DIN-Regular</vt:lpstr>
      <vt:lpstr>Gill Sans Light</vt:lpstr>
      <vt:lpstr>Kartika</vt:lpstr>
      <vt:lpstr>Tahoma</vt:lpstr>
      <vt:lpstr>Times New Roman</vt:lpstr>
      <vt:lpstr>Trebuchet MS</vt:lpstr>
      <vt:lpstr>ヒラギノ角ゴ ProN W3</vt:lpstr>
      <vt:lpstr>SHT2009</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BATTERY</vt:lpstr>
      <vt:lpstr>MASTERVOLT MARINE CHARGER</vt:lpstr>
      <vt:lpstr>LOTO LOCKOUT</vt:lpstr>
      <vt:lpstr>PowerPoint-presentasjon</vt:lpstr>
      <vt:lpstr>PowerPoint-presentasjon</vt:lpstr>
      <vt:lpstr>PowerPoint-presentasjon</vt:lpstr>
      <vt:lpstr>PHONE AND SIGNAL EQUIPMENT</vt:lpstr>
      <vt:lpstr>ATEXOR ATEX BELYSNING</vt:lpstr>
      <vt:lpstr>PELI, WOLF, MAGLITE &amp; LEDLENSER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ovel</dc:creator>
  <cp:lastModifiedBy>Lyngved Ove</cp:lastModifiedBy>
  <cp:revision>151</cp:revision>
  <dcterms:created xsi:type="dcterms:W3CDTF">2009-02-12T10:09:19Z</dcterms:created>
  <dcterms:modified xsi:type="dcterms:W3CDTF">2016-08-02T12:59:48Z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0x009B3BAD38D564D94F8E2012A85385D70B</vt:lpwstr>
  </property>
  <property fmtid="{D5CDD505-2E9C-101B-9397-08002B2CF9AE}" pid="3" name="_AdHocReviewCycleID">
    <vt:i4>-1189027409</vt:i4>
  </property>
  <property fmtid="{D5CDD505-2E9C-101B-9397-08002B2CF9AE}" pid="4" name="_NewReviewCycle">
    <vt:lpwstr/>
  </property>
  <property fmtid="{D5CDD505-2E9C-101B-9397-08002B2CF9AE}" pid="5" name="_EmailSubject">
    <vt:lpwstr>GOD SOMMER FRA REGNBYEN</vt:lpwstr>
  </property>
  <property fmtid="{D5CDD505-2E9C-101B-9397-08002B2CF9AE}" pid="6" name="_AuthorEmail">
    <vt:lpwstr>Ann-Katrin.Pedersen@onninen.com</vt:lpwstr>
  </property>
  <property fmtid="{D5CDD505-2E9C-101B-9397-08002B2CF9AE}" pid="7" name="_AuthorEmailDisplayName">
    <vt:lpwstr>Pedersen Ann-Katrin</vt:lpwstr>
  </property>
</Properties>
</file>